
<file path=[Content_Types].xml><?xml version="1.0" encoding="utf-8"?>
<Types xmlns="http://schemas.openxmlformats.org/package/2006/content-types">
  <Default Extension="emf" ContentType="image/x-emf"/>
  <Default Extension="fntdata" ContentType="application/x-fontdata"/>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theme/theme2.xml" ContentType="application/vnd.openxmlformats-officedocument.theme+xml"/>
  <Override PartName="/ppt/slideLayouts/slideLayout21.xml" ContentType="application/vnd.openxmlformats-officedocument.presentationml.slideLayout+xml"/>
  <Override PartName="/ppt/theme/theme3.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4.xml" ContentType="application/vnd.openxmlformats-officedocument.theme+xml"/>
  <Override PartName="/ppt/theme/theme5.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embedTrueTypeFonts="1" saveSubsetFonts="1" autoCompressPictures="0">
  <p:sldMasterIdLst>
    <p:sldMasterId id="2147483659" r:id="rId1"/>
    <p:sldMasterId id="2147483660" r:id="rId2"/>
    <p:sldMasterId id="2147483671" r:id="rId3"/>
    <p:sldMasterId id="2147483673" r:id="rId4"/>
  </p:sldMasterIdLst>
  <p:notesMasterIdLst>
    <p:notesMasterId r:id="rId67"/>
  </p:notesMasterIdLst>
  <p:sldIdLst>
    <p:sldId id="341" r:id="rId5"/>
    <p:sldId id="342" r:id="rId6"/>
    <p:sldId id="260" r:id="rId7"/>
    <p:sldId id="280" r:id="rId8"/>
    <p:sldId id="263" r:id="rId9"/>
    <p:sldId id="265" r:id="rId10"/>
    <p:sldId id="282" r:id="rId11"/>
    <p:sldId id="266" r:id="rId12"/>
    <p:sldId id="283" r:id="rId13"/>
    <p:sldId id="267" r:id="rId14"/>
    <p:sldId id="284" r:id="rId15"/>
    <p:sldId id="269" r:id="rId16"/>
    <p:sldId id="285" r:id="rId17"/>
    <p:sldId id="287" r:id="rId18"/>
    <p:sldId id="288" r:id="rId19"/>
    <p:sldId id="275" r:id="rId20"/>
    <p:sldId id="291" r:id="rId21"/>
    <p:sldId id="293" r:id="rId22"/>
    <p:sldId id="292" r:id="rId23"/>
    <p:sldId id="343" r:id="rId24"/>
    <p:sldId id="344" r:id="rId25"/>
    <p:sldId id="279" r:id="rId26"/>
    <p:sldId id="278" r:id="rId27"/>
    <p:sldId id="345" r:id="rId28"/>
    <p:sldId id="346" r:id="rId29"/>
    <p:sldId id="305" r:id="rId30"/>
    <p:sldId id="313" r:id="rId31"/>
    <p:sldId id="314" r:id="rId32"/>
    <p:sldId id="315" r:id="rId33"/>
    <p:sldId id="316" r:id="rId34"/>
    <p:sldId id="317" r:id="rId35"/>
    <p:sldId id="318" r:id="rId36"/>
    <p:sldId id="319" r:id="rId37"/>
    <p:sldId id="320" r:id="rId38"/>
    <p:sldId id="321" r:id="rId39"/>
    <p:sldId id="322" r:id="rId40"/>
    <p:sldId id="323" r:id="rId41"/>
    <p:sldId id="324" r:id="rId42"/>
    <p:sldId id="325" r:id="rId43"/>
    <p:sldId id="326" r:id="rId44"/>
    <p:sldId id="327" r:id="rId45"/>
    <p:sldId id="328" r:id="rId46"/>
    <p:sldId id="329" r:id="rId47"/>
    <p:sldId id="330" r:id="rId48"/>
    <p:sldId id="331" r:id="rId49"/>
    <p:sldId id="332" r:id="rId50"/>
    <p:sldId id="333" r:id="rId51"/>
    <p:sldId id="334" r:id="rId52"/>
    <p:sldId id="335" r:id="rId53"/>
    <p:sldId id="336" r:id="rId54"/>
    <p:sldId id="337" r:id="rId55"/>
    <p:sldId id="338" r:id="rId56"/>
    <p:sldId id="339" r:id="rId57"/>
    <p:sldId id="308" r:id="rId58"/>
    <p:sldId id="307" r:id="rId59"/>
    <p:sldId id="311" r:id="rId60"/>
    <p:sldId id="312" r:id="rId61"/>
    <p:sldId id="347" r:id="rId62"/>
    <p:sldId id="348" r:id="rId63"/>
    <p:sldId id="349" r:id="rId64"/>
    <p:sldId id="340" r:id="rId65"/>
    <p:sldId id="350" r:id="rId66"/>
  </p:sldIdLst>
  <p:sldSz cx="6858000" cy="9144000" type="screen4x3"/>
  <p:notesSz cx="7102475" cy="9388475"/>
  <p:embeddedFontLst>
    <p:embeddedFont>
      <p:font typeface="Anton"/>
      <p:regular r:id="rId68"/>
    </p:embeddedFont>
    <p:embeddedFont>
      <p:font typeface="Baskerville Old Face" panose="02020602080505020303" pitchFamily="18" charset="0"/>
      <p:regular r:id="rId69"/>
    </p:embeddedFont>
    <p:embeddedFont>
      <p:font typeface="Calibri" panose="020F0502020204030204" pitchFamily="34" charset="0"/>
      <p:regular r:id="rId70"/>
      <p:bold r:id="rId71"/>
      <p:italic r:id="rId72"/>
      <p:boldItalic r:id="rId73"/>
    </p:embeddedFont>
    <p:embeddedFont>
      <p:font typeface="Georgia" panose="02040502050405020303" pitchFamily="18" charset="0"/>
      <p:regular r:id="rId74"/>
      <p:bold r:id="rId75"/>
      <p:italic r:id="rId76"/>
      <p:boldItalic r:id="rId77"/>
    </p:embeddedFont>
    <p:embeddedFont>
      <p:font typeface="Impact" panose="020B0806030902050204" pitchFamily="34" charset="0"/>
      <p:regular r:id="rId78"/>
    </p:embeddedFont>
  </p:embeddedFontLst>
  <p:defaultText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D31747D2-DC3B-43C0-B57C-32F7DAA5B229}">
  <a:tblStyle styleId="{D31747D2-DC3B-43C0-B57C-32F7DAA5B229}" styleName="Table_0">
    <a:wholeTbl>
      <a:tcTxStyle>
        <a:font>
          <a:latin typeface="Arial"/>
          <a:ea typeface="Arial"/>
          <a:cs typeface="Arial"/>
        </a:font>
        <a:srgbClr val="000000"/>
      </a:tcTxStyle>
      <a:tcStyle>
        <a:tcBdr/>
      </a:tcStyle>
    </a:wholeTbl>
    <a:band1H>
      <a:tcTxStyle/>
      <a:tcStyle>
        <a:tcBdr/>
      </a:tcStyle>
    </a:band1H>
    <a:band2H>
      <a:tcTxStyle/>
      <a:tcStyle>
        <a:tcBdr/>
      </a:tcStyle>
    </a:band2H>
    <a:band1V>
      <a:tcTxStyle/>
      <a:tcStyle>
        <a:tcBdr/>
      </a:tcStyle>
    </a:band1V>
    <a:band2V>
      <a:tcTxStyle/>
      <a:tcStyle>
        <a:tcBdr/>
      </a:tcStyle>
    </a:band2V>
    <a:lastCol>
      <a:tcTxStyle/>
      <a:tcStyle>
        <a:tcBdr/>
      </a:tcStyle>
    </a:lastCol>
    <a:firstCol>
      <a:tcTxStyle/>
      <a:tcStyle>
        <a:tcBdr/>
      </a:tcStyle>
    </a:firstCol>
    <a:lastRow>
      <a:tcTxStyle/>
      <a:tcStyle>
        <a:tcBdr/>
      </a:tcStyle>
    </a:lastRow>
    <a:seCell>
      <a:tcTxStyle/>
      <a:tcStyle>
        <a:tcBdr/>
      </a:tcStyle>
    </a:seCell>
    <a:swCell>
      <a:tcTxStyle/>
      <a:tcStyle>
        <a:tcBdr/>
      </a:tcStyle>
    </a:swCell>
    <a:firstRow>
      <a:tcTxStyle/>
      <a:tcStyle>
        <a:tcBdr/>
      </a:tcStyle>
    </a:firstRow>
    <a:neCell>
      <a:tcTxStyle/>
      <a:tcStyle>
        <a:tcBdr/>
      </a:tcStyle>
    </a:neCell>
    <a:nwCell>
      <a:tcTxStyle/>
      <a:tcStyle>
        <a:tcBdr/>
      </a:tcStyle>
    </a:nwCell>
  </a:tblStyle>
  <a:tblStyle styleId="{DA9D384E-C8C2-4050-B3C5-7750C1EAE45E}" styleName="Table_1">
    <a:wholeTbl>
      <a:tcTxStyle b="off" i="off">
        <a:font>
          <a:latin typeface="Calibri"/>
          <a:ea typeface="Calibri"/>
          <a:cs typeface="Calibri"/>
        </a:font>
        <a:schemeClr val="dk1"/>
      </a:tcTxStyle>
      <a:tcStyle>
        <a:tcBdr>
          <a:left>
            <a:ln w="12700" cap="flat" cmpd="sng">
              <a:solidFill>
                <a:schemeClr val="lt1"/>
              </a:solidFill>
              <a:prstDash val="solid"/>
              <a:round/>
              <a:headEnd type="none" w="med" len="med"/>
              <a:tailEnd type="none" w="med" len="med"/>
            </a:ln>
          </a:left>
          <a:right>
            <a:ln w="12700" cap="flat" cmpd="sng">
              <a:solidFill>
                <a:schemeClr val="lt1"/>
              </a:solidFill>
              <a:prstDash val="solid"/>
              <a:round/>
              <a:headEnd type="none" w="med" len="med"/>
              <a:tailEnd type="none" w="med" len="med"/>
            </a:ln>
          </a:right>
          <a:top>
            <a:ln w="12700" cap="flat" cmpd="sng">
              <a:solidFill>
                <a:schemeClr val="lt1"/>
              </a:solidFill>
              <a:prstDash val="solid"/>
              <a:round/>
              <a:headEnd type="none" w="med" len="med"/>
              <a:tailEnd type="none" w="med" len="med"/>
            </a:ln>
          </a:top>
          <a:bottom>
            <a:ln w="12700" cap="flat" cmpd="sng">
              <a:solidFill>
                <a:schemeClr val="lt1"/>
              </a:solidFill>
              <a:prstDash val="solid"/>
              <a:round/>
              <a:headEnd type="none" w="med" len="med"/>
              <a:tailEnd type="none" w="med" len="med"/>
            </a:ln>
          </a:bottom>
          <a:insideH>
            <a:ln w="12700" cap="flat" cmpd="sng">
              <a:solidFill>
                <a:schemeClr val="lt1"/>
              </a:solidFill>
              <a:prstDash val="solid"/>
              <a:round/>
              <a:headEnd type="none" w="med" len="med"/>
              <a:tailEnd type="none" w="med" len="med"/>
            </a:ln>
          </a:insideH>
          <a:insideV>
            <a:ln w="12700" cap="flat" cmpd="sng">
              <a:solidFill>
                <a:schemeClr val="lt1"/>
              </a:solidFill>
              <a:prstDash val="solid"/>
              <a:round/>
              <a:headEnd type="none" w="med" len="med"/>
              <a:tailEnd type="none" w="med" len="med"/>
            </a:ln>
          </a:insideV>
        </a:tcBdr>
        <a:fill>
          <a:solidFill>
            <a:srgbClr val="E9EFF7"/>
          </a:solidFill>
        </a:fill>
      </a:tcStyle>
    </a:wholeTbl>
    <a:band1H>
      <a:tcTxStyle/>
      <a:tcStyle>
        <a:tcBdr/>
        <a:fill>
          <a:solidFill>
            <a:srgbClr val="D0DEEF"/>
          </a:solidFill>
        </a:fill>
      </a:tcStyle>
    </a:band1H>
    <a:band2H>
      <a:tcTxStyle/>
      <a:tcStyle>
        <a:tcBdr/>
      </a:tcStyle>
    </a:band2H>
    <a:band1V>
      <a:tcTxStyle/>
      <a:tcStyle>
        <a:tcBdr/>
        <a:fill>
          <a:solidFill>
            <a:srgbClr val="D0DEEF"/>
          </a:solidFill>
        </a:fill>
      </a:tcStyle>
    </a:band1V>
    <a:band2V>
      <a:tcTxStyle/>
      <a:tcStyle>
        <a:tcBdr/>
      </a:tcStyle>
    </a:band2V>
    <a:lastCol>
      <a:tcTxStyle b="on" i="off">
        <a:font>
          <a:latin typeface="Calibri"/>
          <a:ea typeface="Calibri"/>
          <a:cs typeface="Calibri"/>
        </a:font>
        <a:schemeClr val="lt1"/>
      </a:tcTxStyle>
      <a:tcStyle>
        <a:tcBdr/>
        <a:fill>
          <a:solidFill>
            <a:schemeClr val="accent1"/>
          </a:solidFill>
        </a:fill>
      </a:tcStyle>
    </a:lastCol>
    <a:firstCol>
      <a:tcTxStyle b="on" i="off">
        <a:font>
          <a:latin typeface="Calibri"/>
          <a:ea typeface="Calibri"/>
          <a:cs typeface="Calibri"/>
        </a:font>
        <a:schemeClr val="lt1"/>
      </a:tcTxStyle>
      <a:tcStyle>
        <a:tcBdr/>
        <a:fill>
          <a:solidFill>
            <a:schemeClr val="accent1"/>
          </a:solidFill>
        </a:fill>
      </a:tcStyle>
    </a:firstCol>
    <a:lastRow>
      <a:tcTxStyle b="on" i="off">
        <a:font>
          <a:latin typeface="Calibri"/>
          <a:ea typeface="Calibri"/>
          <a:cs typeface="Calibri"/>
        </a:font>
        <a:schemeClr val="lt1"/>
      </a:tcTxStyle>
      <a:tcStyle>
        <a:tcBdr>
          <a:top>
            <a:ln w="38100" cap="flat" cmpd="sng">
              <a:solidFill>
                <a:schemeClr val="lt1"/>
              </a:solidFill>
              <a:prstDash val="solid"/>
              <a:round/>
              <a:headEnd type="none" w="med" len="med"/>
              <a:tailEnd type="none" w="med" len="med"/>
            </a:ln>
          </a:top>
        </a:tcBdr>
        <a:fill>
          <a:solidFill>
            <a:schemeClr val="accent1"/>
          </a:solidFill>
        </a:fill>
      </a:tcStyle>
    </a:lastRow>
    <a:seCell>
      <a:tcTxStyle/>
      <a:tcStyle>
        <a:tcBdr/>
      </a:tcStyle>
    </a:seCell>
    <a:swCell>
      <a:tcTxStyle/>
      <a:tcStyle>
        <a:tcBdr/>
      </a:tcStyle>
    </a:swCell>
    <a:firstRow>
      <a:tcTxStyle b="on" i="off">
        <a:font>
          <a:latin typeface="Calibri"/>
          <a:ea typeface="Calibri"/>
          <a:cs typeface="Calibri"/>
        </a:font>
        <a:schemeClr val="lt1"/>
      </a:tcTxStyle>
      <a:tcStyle>
        <a:tcBdr>
          <a:bottom>
            <a:ln w="38100" cap="flat" cmpd="sng">
              <a:solidFill>
                <a:schemeClr val="lt1"/>
              </a:solidFill>
              <a:prstDash val="solid"/>
              <a:round/>
              <a:headEnd type="none" w="med" len="med"/>
              <a:tailEnd type="none" w="med" len="med"/>
            </a:ln>
          </a:bottom>
        </a:tcBdr>
        <a:fill>
          <a:solidFill>
            <a:schemeClr val="accent1"/>
          </a:solidFill>
        </a:fill>
      </a:tcStyle>
    </a:firstRow>
    <a:neCell>
      <a:tcTxStyle/>
      <a:tcStyle>
        <a:tcBdr/>
      </a:tcStyle>
    </a:neCell>
    <a:nwCell>
      <a:tcTxStyle/>
      <a:tcStyle>
        <a:tcBdr/>
      </a:tcStyle>
    </a:nwCell>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5000" autoAdjust="0"/>
    <p:restoredTop sz="94660"/>
  </p:normalViewPr>
  <p:slideViewPr>
    <p:cSldViewPr snapToGrid="0">
      <p:cViewPr varScale="1">
        <p:scale>
          <a:sx n="54" d="100"/>
          <a:sy n="54" d="100"/>
        </p:scale>
        <p:origin x="1578" y="90"/>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font" Target="fonts/font1.fntdata"/><Relationship Id="rId16" Type="http://schemas.openxmlformats.org/officeDocument/2006/relationships/slide" Target="slides/slide12.xml"/><Relationship Id="rId11" Type="http://schemas.openxmlformats.org/officeDocument/2006/relationships/slide" Target="slides/slide7.xml"/><Relationship Id="rId32" Type="http://schemas.openxmlformats.org/officeDocument/2006/relationships/slide" Target="slides/slide28.xml"/><Relationship Id="rId37" Type="http://schemas.openxmlformats.org/officeDocument/2006/relationships/slide" Target="slides/slide33.xml"/><Relationship Id="rId53" Type="http://schemas.openxmlformats.org/officeDocument/2006/relationships/slide" Target="slides/slide49.xml"/><Relationship Id="rId58" Type="http://schemas.openxmlformats.org/officeDocument/2006/relationships/slide" Target="slides/slide54.xml"/><Relationship Id="rId74" Type="http://schemas.openxmlformats.org/officeDocument/2006/relationships/font" Target="fonts/font7.fntdata"/><Relationship Id="rId79" Type="http://schemas.openxmlformats.org/officeDocument/2006/relationships/presProps" Target="presProps.xml"/><Relationship Id="rId5" Type="http://schemas.openxmlformats.org/officeDocument/2006/relationships/slide" Target="slides/slide1.xml"/><Relationship Id="rId61" Type="http://schemas.openxmlformats.org/officeDocument/2006/relationships/slide" Target="slides/slide57.xml"/><Relationship Id="rId82" Type="http://schemas.openxmlformats.org/officeDocument/2006/relationships/tableStyles" Target="tableStyles.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font" Target="fonts/font2.fntdata"/><Relationship Id="rId77" Type="http://schemas.openxmlformats.org/officeDocument/2006/relationships/font" Target="fonts/font10.fntdata"/><Relationship Id="rId8" Type="http://schemas.openxmlformats.org/officeDocument/2006/relationships/slide" Target="slides/slide4.xml"/><Relationship Id="rId51" Type="http://schemas.openxmlformats.org/officeDocument/2006/relationships/slide" Target="slides/slide47.xml"/><Relationship Id="rId72" Type="http://schemas.openxmlformats.org/officeDocument/2006/relationships/font" Target="fonts/font5.fntdata"/><Relationship Id="rId80" Type="http://schemas.openxmlformats.org/officeDocument/2006/relationships/viewProps" Target="viewProps.xml"/><Relationship Id="rId3" Type="http://schemas.openxmlformats.org/officeDocument/2006/relationships/slideMaster" Target="slideMasters/slideMaster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notesMaster" Target="notesMasters/notesMaster1.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font" Target="fonts/font3.fntdata"/><Relationship Id="rId75" Type="http://schemas.openxmlformats.org/officeDocument/2006/relationships/font" Target="fonts/font8.fntdata"/><Relationship Id="rId1" Type="http://schemas.openxmlformats.org/officeDocument/2006/relationships/slideMaster" Target="slideMasters/slideMaster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slide" Target="slides/slide61.xml"/><Relationship Id="rId73" Type="http://schemas.openxmlformats.org/officeDocument/2006/relationships/font" Target="fonts/font6.fntdata"/><Relationship Id="rId78" Type="http://schemas.openxmlformats.org/officeDocument/2006/relationships/font" Target="fonts/font11.fntdata"/><Relationship Id="rId81" Type="http://schemas.openxmlformats.org/officeDocument/2006/relationships/theme" Target="theme/theme1.xml"/><Relationship Id="rId4" Type="http://schemas.openxmlformats.org/officeDocument/2006/relationships/slideMaster" Target="slideMasters/slideMaster4.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 Id="rId76" Type="http://schemas.openxmlformats.org/officeDocument/2006/relationships/font" Target="fonts/font9.fntdata"/><Relationship Id="rId7" Type="http://schemas.openxmlformats.org/officeDocument/2006/relationships/slide" Target="slides/slide3.xml"/><Relationship Id="rId71" Type="http://schemas.openxmlformats.org/officeDocument/2006/relationships/font" Target="fonts/font4.fntdata"/><Relationship Id="rId2" Type="http://schemas.openxmlformats.org/officeDocument/2006/relationships/slideMaster" Target="slideMasters/slideMaster2.xml"/><Relationship Id="rId29" Type="http://schemas.openxmlformats.org/officeDocument/2006/relationships/slide" Target="slides/slide25.xml"/><Relationship Id="rId24" Type="http://schemas.openxmlformats.org/officeDocument/2006/relationships/slide" Target="slides/slide20.xml"/><Relationship Id="rId40" Type="http://schemas.openxmlformats.org/officeDocument/2006/relationships/slide" Target="slides/slide36.xml"/><Relationship Id="rId45" Type="http://schemas.openxmlformats.org/officeDocument/2006/relationships/slide" Target="slides/slide41.xml"/><Relationship Id="rId66" Type="http://schemas.openxmlformats.org/officeDocument/2006/relationships/slide" Target="slides/slide62.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Shape 2"/>
        <p:cNvGrpSpPr/>
        <p:nvPr/>
      </p:nvGrpSpPr>
      <p:grpSpPr>
        <a:xfrm>
          <a:off x="0" y="0"/>
          <a:ext cx="0" cy="0"/>
          <a:chOff x="0" y="0"/>
          <a:chExt cx="0" cy="0"/>
        </a:xfrm>
      </p:grpSpPr>
      <p:sp>
        <p:nvSpPr>
          <p:cNvPr id="3" name="Shape 3"/>
          <p:cNvSpPr>
            <a:spLocks noGrp="1" noRot="1" noChangeAspect="1"/>
          </p:cNvSpPr>
          <p:nvPr>
            <p:ph type="sldImg" idx="2"/>
          </p:nvPr>
        </p:nvSpPr>
        <p:spPr>
          <a:xfrm>
            <a:off x="2232025" y="704850"/>
            <a:ext cx="2640013" cy="3519488"/>
          </a:xfrm>
          <a:custGeom>
            <a:avLst/>
            <a:gdLst/>
            <a:ahLst/>
            <a:cxnLst/>
            <a:rect l="0" t="0" r="0" b="0"/>
            <a:pathLst>
              <a:path w="120000" h="120000" extrusionOk="0">
                <a:moveTo>
                  <a:pt x="0" y="0"/>
                </a:moveTo>
                <a:lnTo>
                  <a:pt x="120000" y="0"/>
                </a:lnTo>
                <a:lnTo>
                  <a:pt x="120000" y="120000"/>
                </a:lnTo>
                <a:lnTo>
                  <a:pt x="0" y="120000"/>
                </a:lnTo>
                <a:close/>
              </a:path>
            </a:pathLst>
          </a:custGeom>
          <a:noFill/>
          <a:ln w="9525" cap="flat" cmpd="sng">
            <a:solidFill>
              <a:srgbClr val="000000"/>
            </a:solidFill>
            <a:prstDash val="solid"/>
            <a:round/>
            <a:headEnd type="none" w="med" len="med"/>
            <a:tailEnd type="none" w="med" len="med"/>
          </a:ln>
        </p:spPr>
      </p:sp>
      <p:sp>
        <p:nvSpPr>
          <p:cNvPr id="4" name="Shape 4"/>
          <p:cNvSpPr txBox="1">
            <a:spLocks noGrp="1"/>
          </p:cNvSpPr>
          <p:nvPr>
            <p:ph type="body" idx="1"/>
          </p:nvPr>
        </p:nvSpPr>
        <p:spPr>
          <a:xfrm>
            <a:off x="710248" y="4459526"/>
            <a:ext cx="5681979" cy="4224814"/>
          </a:xfrm>
          <a:prstGeom prst="rect">
            <a:avLst/>
          </a:prstGeom>
          <a:noFill/>
          <a:ln>
            <a:noFill/>
          </a:ln>
        </p:spPr>
        <p:txBody>
          <a:bodyPr wrap="square" lIns="94213" tIns="94213" rIns="94213" bIns="94213" anchor="t" anchorCtr="0"/>
          <a:lstStyle>
            <a:lvl1pPr lvl="0">
              <a:spcBef>
                <a:spcPts val="0"/>
              </a:spcBef>
              <a:buChar char="●"/>
              <a:defRPr sz="1100"/>
            </a:lvl1pPr>
            <a:lvl2pPr lvl="1">
              <a:spcBef>
                <a:spcPts val="0"/>
              </a:spcBef>
              <a:buChar char="○"/>
              <a:defRPr sz="1100"/>
            </a:lvl2pPr>
            <a:lvl3pPr lvl="2">
              <a:spcBef>
                <a:spcPts val="0"/>
              </a:spcBef>
              <a:buChar char="■"/>
              <a:defRPr sz="1100"/>
            </a:lvl3pPr>
            <a:lvl4pPr lvl="3">
              <a:spcBef>
                <a:spcPts val="0"/>
              </a:spcBef>
              <a:buChar char="●"/>
              <a:defRPr sz="1100"/>
            </a:lvl4pPr>
            <a:lvl5pPr lvl="4">
              <a:spcBef>
                <a:spcPts val="0"/>
              </a:spcBef>
              <a:buChar char="○"/>
              <a:defRPr sz="1100"/>
            </a:lvl5pPr>
            <a:lvl6pPr lvl="5">
              <a:spcBef>
                <a:spcPts val="0"/>
              </a:spcBef>
              <a:buChar char="■"/>
              <a:defRPr sz="1100"/>
            </a:lvl6pPr>
            <a:lvl7pPr lvl="6">
              <a:spcBef>
                <a:spcPts val="0"/>
              </a:spcBef>
              <a:buChar char="●"/>
              <a:defRPr sz="1100"/>
            </a:lvl7pPr>
            <a:lvl8pPr lvl="7">
              <a:spcBef>
                <a:spcPts val="0"/>
              </a:spcBef>
              <a:buChar char="○"/>
              <a:defRPr sz="1100"/>
            </a:lvl8pPr>
            <a:lvl9pPr lvl="8">
              <a:spcBef>
                <a:spcPts val="0"/>
              </a:spcBef>
              <a:buChar char="■"/>
              <a:defRPr sz="1100"/>
            </a:lvl9pPr>
          </a:lstStyle>
          <a:p>
            <a:endParaRPr/>
          </a:p>
        </p:txBody>
      </p:sp>
    </p:spTree>
  </p:cSld>
  <p:clrMap bg1="lt1" tx1="dk1" bg2="dk2" tx2="lt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2.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37.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38.xml.rels><?xml version="1.0" encoding="UTF-8" standalone="yes"?>
<Relationships xmlns="http://schemas.openxmlformats.org/package/2006/relationships"><Relationship Id="rId2" Type="http://schemas.openxmlformats.org/officeDocument/2006/relationships/slide" Target="../slides/slide56.xml"/><Relationship Id="rId1" Type="http://schemas.openxmlformats.org/officeDocument/2006/relationships/notesMaster" Target="../notesMasters/notesMaster1.xml"/></Relationships>
</file>

<file path=ppt/notesSlides/_rels/notesSlide39.xml.rels><?xml version="1.0" encoding="UTF-8" standalone="yes"?>
<Relationships xmlns="http://schemas.openxmlformats.org/package/2006/relationships"><Relationship Id="rId2" Type="http://schemas.openxmlformats.org/officeDocument/2006/relationships/slide" Target="../slides/slide5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40.xml.rels><?xml version="1.0" encoding="UTF-8" standalone="yes"?>
<Relationships xmlns="http://schemas.openxmlformats.org/package/2006/relationships"><Relationship Id="rId2" Type="http://schemas.openxmlformats.org/officeDocument/2006/relationships/slide" Target="../slides/slide61.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44"/>
        <p:cNvGrpSpPr/>
        <p:nvPr/>
      </p:nvGrpSpPr>
      <p:grpSpPr>
        <a:xfrm>
          <a:off x="0" y="0"/>
          <a:ext cx="0" cy="0"/>
          <a:chOff x="0" y="0"/>
          <a:chExt cx="0" cy="0"/>
        </a:xfrm>
      </p:grpSpPr>
      <p:sp>
        <p:nvSpPr>
          <p:cNvPr id="145" name="Shape 145"/>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46" name="Shape 146"/>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0"/>
        <p:cNvGrpSpPr/>
        <p:nvPr/>
      </p:nvGrpSpPr>
      <p:grpSpPr>
        <a:xfrm>
          <a:off x="0" y="0"/>
          <a:ext cx="0" cy="0"/>
          <a:chOff x="0" y="0"/>
          <a:chExt cx="0" cy="0"/>
        </a:xfrm>
      </p:grpSpPr>
      <p:sp>
        <p:nvSpPr>
          <p:cNvPr id="421" name="Shape 421"/>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2" name="Shape 42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61917198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26"/>
        <p:cNvGrpSpPr/>
        <p:nvPr/>
      </p:nvGrpSpPr>
      <p:grpSpPr>
        <a:xfrm>
          <a:off x="0" y="0"/>
          <a:ext cx="0" cy="0"/>
          <a:chOff x="0" y="0"/>
          <a:chExt cx="0" cy="0"/>
        </a:xfrm>
      </p:grpSpPr>
      <p:sp>
        <p:nvSpPr>
          <p:cNvPr id="427" name="Shape 427"/>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28" name="Shape 428"/>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54413512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3"/>
        <p:cNvGrpSpPr/>
        <p:nvPr/>
      </p:nvGrpSpPr>
      <p:grpSpPr>
        <a:xfrm>
          <a:off x="0" y="0"/>
          <a:ext cx="0" cy="0"/>
          <a:chOff x="0" y="0"/>
          <a:chExt cx="0" cy="0"/>
        </a:xfrm>
      </p:grpSpPr>
      <p:sp>
        <p:nvSpPr>
          <p:cNvPr id="434" name="Shape 434"/>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435" name="Shape 435"/>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394239480"/>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39"/>
        <p:cNvGrpSpPr/>
        <p:nvPr/>
      </p:nvGrpSpPr>
      <p:grpSpPr>
        <a:xfrm>
          <a:off x="0" y="0"/>
          <a:ext cx="0" cy="0"/>
          <a:chOff x="0" y="0"/>
          <a:chExt cx="0" cy="0"/>
        </a:xfrm>
      </p:grpSpPr>
      <p:sp>
        <p:nvSpPr>
          <p:cNvPr id="440" name="Shape 440"/>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1" name="Shape 441"/>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635306197"/>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46"/>
        <p:cNvGrpSpPr/>
        <p:nvPr/>
      </p:nvGrpSpPr>
      <p:grpSpPr>
        <a:xfrm>
          <a:off x="0" y="0"/>
          <a:ext cx="0" cy="0"/>
          <a:chOff x="0" y="0"/>
          <a:chExt cx="0" cy="0"/>
        </a:xfrm>
      </p:grpSpPr>
      <p:sp>
        <p:nvSpPr>
          <p:cNvPr id="447" name="Shape 447"/>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48" name="Shape 448"/>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829071858"/>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3"/>
        <p:cNvGrpSpPr/>
        <p:nvPr/>
      </p:nvGrpSpPr>
      <p:grpSpPr>
        <a:xfrm>
          <a:off x="0" y="0"/>
          <a:ext cx="0" cy="0"/>
          <a:chOff x="0" y="0"/>
          <a:chExt cx="0" cy="0"/>
        </a:xfrm>
      </p:grpSpPr>
      <p:sp>
        <p:nvSpPr>
          <p:cNvPr id="454" name="Shape 454"/>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55" name="Shape 455"/>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06472831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0"/>
        <p:cNvGrpSpPr/>
        <p:nvPr/>
      </p:nvGrpSpPr>
      <p:grpSpPr>
        <a:xfrm>
          <a:off x="0" y="0"/>
          <a:ext cx="0" cy="0"/>
          <a:chOff x="0" y="0"/>
          <a:chExt cx="0" cy="0"/>
        </a:xfrm>
      </p:grpSpPr>
      <p:sp>
        <p:nvSpPr>
          <p:cNvPr id="461" name="Shape 461"/>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2" name="Shape 46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384943971"/>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67"/>
        <p:cNvGrpSpPr/>
        <p:nvPr/>
      </p:nvGrpSpPr>
      <p:grpSpPr>
        <a:xfrm>
          <a:off x="0" y="0"/>
          <a:ext cx="0" cy="0"/>
          <a:chOff x="0" y="0"/>
          <a:chExt cx="0" cy="0"/>
        </a:xfrm>
      </p:grpSpPr>
      <p:sp>
        <p:nvSpPr>
          <p:cNvPr id="468" name="Shape 468"/>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69" name="Shape 469"/>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4056391287"/>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74"/>
        <p:cNvGrpSpPr/>
        <p:nvPr/>
      </p:nvGrpSpPr>
      <p:grpSpPr>
        <a:xfrm>
          <a:off x="0" y="0"/>
          <a:ext cx="0" cy="0"/>
          <a:chOff x="0" y="0"/>
          <a:chExt cx="0" cy="0"/>
        </a:xfrm>
      </p:grpSpPr>
      <p:sp>
        <p:nvSpPr>
          <p:cNvPr id="475" name="Shape 475"/>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76" name="Shape 476"/>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164690185"/>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81"/>
        <p:cNvGrpSpPr/>
        <p:nvPr/>
      </p:nvGrpSpPr>
      <p:grpSpPr>
        <a:xfrm>
          <a:off x="0" y="0"/>
          <a:ext cx="0" cy="0"/>
          <a:chOff x="0" y="0"/>
          <a:chExt cx="0" cy="0"/>
        </a:xfrm>
      </p:grpSpPr>
      <p:sp>
        <p:nvSpPr>
          <p:cNvPr id="482" name="Shape 482"/>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83" name="Shape 483"/>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59364842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85"/>
        <p:cNvGrpSpPr/>
        <p:nvPr/>
      </p:nvGrpSpPr>
      <p:grpSpPr>
        <a:xfrm>
          <a:off x="0" y="0"/>
          <a:ext cx="0" cy="0"/>
          <a:chOff x="0" y="0"/>
          <a:chExt cx="0" cy="0"/>
        </a:xfrm>
      </p:grpSpPr>
      <p:sp>
        <p:nvSpPr>
          <p:cNvPr id="186" name="Shape 18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7" name="Shape 187"/>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90"/>
        <p:cNvGrpSpPr/>
        <p:nvPr/>
      </p:nvGrpSpPr>
      <p:grpSpPr>
        <a:xfrm>
          <a:off x="0" y="0"/>
          <a:ext cx="0" cy="0"/>
          <a:chOff x="0" y="0"/>
          <a:chExt cx="0" cy="0"/>
        </a:xfrm>
      </p:grpSpPr>
      <p:sp>
        <p:nvSpPr>
          <p:cNvPr id="491" name="Shape 491"/>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92" name="Shape 49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6003080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0"/>
        <p:cNvGrpSpPr/>
        <p:nvPr/>
      </p:nvGrpSpPr>
      <p:grpSpPr>
        <a:xfrm>
          <a:off x="0" y="0"/>
          <a:ext cx="0" cy="0"/>
          <a:chOff x="0" y="0"/>
          <a:chExt cx="0" cy="0"/>
        </a:xfrm>
      </p:grpSpPr>
      <p:sp>
        <p:nvSpPr>
          <p:cNvPr id="501" name="Shape 501"/>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02" name="Shape 502"/>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901577518"/>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06"/>
        <p:cNvGrpSpPr/>
        <p:nvPr/>
      </p:nvGrpSpPr>
      <p:grpSpPr>
        <a:xfrm>
          <a:off x="0" y="0"/>
          <a:ext cx="0" cy="0"/>
          <a:chOff x="0" y="0"/>
          <a:chExt cx="0" cy="0"/>
        </a:xfrm>
      </p:grpSpPr>
      <p:sp>
        <p:nvSpPr>
          <p:cNvPr id="507" name="Shape 507"/>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08" name="Shape 508"/>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123436348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13"/>
        <p:cNvGrpSpPr/>
        <p:nvPr/>
      </p:nvGrpSpPr>
      <p:grpSpPr>
        <a:xfrm>
          <a:off x="0" y="0"/>
          <a:ext cx="0" cy="0"/>
          <a:chOff x="0" y="0"/>
          <a:chExt cx="0" cy="0"/>
        </a:xfrm>
      </p:grpSpPr>
      <p:sp>
        <p:nvSpPr>
          <p:cNvPr id="514" name="Shape 514"/>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15" name="Shape 515"/>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472452127"/>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0"/>
        <p:cNvGrpSpPr/>
        <p:nvPr/>
      </p:nvGrpSpPr>
      <p:grpSpPr>
        <a:xfrm>
          <a:off x="0" y="0"/>
          <a:ext cx="0" cy="0"/>
          <a:chOff x="0" y="0"/>
          <a:chExt cx="0" cy="0"/>
        </a:xfrm>
      </p:grpSpPr>
      <p:sp>
        <p:nvSpPr>
          <p:cNvPr id="521" name="Shape 521"/>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22" name="Shape 52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871885469"/>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28"/>
        <p:cNvGrpSpPr/>
        <p:nvPr/>
      </p:nvGrpSpPr>
      <p:grpSpPr>
        <a:xfrm>
          <a:off x="0" y="0"/>
          <a:ext cx="0" cy="0"/>
          <a:chOff x="0" y="0"/>
          <a:chExt cx="0" cy="0"/>
        </a:xfrm>
      </p:grpSpPr>
      <p:sp>
        <p:nvSpPr>
          <p:cNvPr id="529" name="Shape 529"/>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0" name="Shape 530"/>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494940065"/>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35"/>
        <p:cNvGrpSpPr/>
        <p:nvPr/>
      </p:nvGrpSpPr>
      <p:grpSpPr>
        <a:xfrm>
          <a:off x="0" y="0"/>
          <a:ext cx="0" cy="0"/>
          <a:chOff x="0" y="0"/>
          <a:chExt cx="0" cy="0"/>
        </a:xfrm>
      </p:grpSpPr>
      <p:sp>
        <p:nvSpPr>
          <p:cNvPr id="536" name="Shape 536"/>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37" name="Shape 537"/>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931765608"/>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44"/>
        <p:cNvGrpSpPr/>
        <p:nvPr/>
      </p:nvGrpSpPr>
      <p:grpSpPr>
        <a:xfrm>
          <a:off x="0" y="0"/>
          <a:ext cx="0" cy="0"/>
          <a:chOff x="0" y="0"/>
          <a:chExt cx="0" cy="0"/>
        </a:xfrm>
      </p:grpSpPr>
      <p:sp>
        <p:nvSpPr>
          <p:cNvPr id="545" name="Shape 545"/>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46" name="Shape 546"/>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2266176926"/>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50"/>
        <p:cNvGrpSpPr/>
        <p:nvPr/>
      </p:nvGrpSpPr>
      <p:grpSpPr>
        <a:xfrm>
          <a:off x="0" y="0"/>
          <a:ext cx="0" cy="0"/>
          <a:chOff x="0" y="0"/>
          <a:chExt cx="0" cy="0"/>
        </a:xfrm>
      </p:grpSpPr>
      <p:sp>
        <p:nvSpPr>
          <p:cNvPr id="551" name="Shape 551"/>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52" name="Shape 552"/>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209844155"/>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67"/>
        <p:cNvGrpSpPr/>
        <p:nvPr/>
      </p:nvGrpSpPr>
      <p:grpSpPr>
        <a:xfrm>
          <a:off x="0" y="0"/>
          <a:ext cx="0" cy="0"/>
          <a:chOff x="0" y="0"/>
          <a:chExt cx="0" cy="0"/>
        </a:xfrm>
      </p:grpSpPr>
      <p:sp>
        <p:nvSpPr>
          <p:cNvPr id="568" name="Shape 568"/>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69" name="Shape 569"/>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694746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10"/>
        <p:cNvGrpSpPr/>
        <p:nvPr/>
      </p:nvGrpSpPr>
      <p:grpSpPr>
        <a:xfrm>
          <a:off x="0" y="0"/>
          <a:ext cx="0" cy="0"/>
          <a:chOff x="0" y="0"/>
          <a:chExt cx="0" cy="0"/>
        </a:xfrm>
      </p:grpSpPr>
      <p:sp>
        <p:nvSpPr>
          <p:cNvPr id="211" name="Shape 211"/>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12" name="Shape 212"/>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74"/>
        <p:cNvGrpSpPr/>
        <p:nvPr/>
      </p:nvGrpSpPr>
      <p:grpSpPr>
        <a:xfrm>
          <a:off x="0" y="0"/>
          <a:ext cx="0" cy="0"/>
          <a:chOff x="0" y="0"/>
          <a:chExt cx="0" cy="0"/>
        </a:xfrm>
      </p:grpSpPr>
      <p:sp>
        <p:nvSpPr>
          <p:cNvPr id="575" name="Shape 575"/>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76" name="Shape 576"/>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283293826"/>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82"/>
        <p:cNvGrpSpPr/>
        <p:nvPr/>
      </p:nvGrpSpPr>
      <p:grpSpPr>
        <a:xfrm>
          <a:off x="0" y="0"/>
          <a:ext cx="0" cy="0"/>
          <a:chOff x="0" y="0"/>
          <a:chExt cx="0" cy="0"/>
        </a:xfrm>
      </p:grpSpPr>
      <p:sp>
        <p:nvSpPr>
          <p:cNvPr id="583" name="Shape 583"/>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84" name="Shape 584"/>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2724936903"/>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0"/>
        <p:cNvGrpSpPr/>
        <p:nvPr/>
      </p:nvGrpSpPr>
      <p:grpSpPr>
        <a:xfrm>
          <a:off x="0" y="0"/>
          <a:ext cx="0" cy="0"/>
          <a:chOff x="0" y="0"/>
          <a:chExt cx="0" cy="0"/>
        </a:xfrm>
      </p:grpSpPr>
      <p:sp>
        <p:nvSpPr>
          <p:cNvPr id="591" name="Shape 591"/>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592" name="Shape 592"/>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4052060731"/>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597"/>
        <p:cNvGrpSpPr/>
        <p:nvPr/>
      </p:nvGrpSpPr>
      <p:grpSpPr>
        <a:xfrm>
          <a:off x="0" y="0"/>
          <a:ext cx="0" cy="0"/>
          <a:chOff x="0" y="0"/>
          <a:chExt cx="0" cy="0"/>
        </a:xfrm>
      </p:grpSpPr>
      <p:sp>
        <p:nvSpPr>
          <p:cNvPr id="598" name="Shape 598"/>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599" name="Shape 599"/>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775131486"/>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607" name="Shape 607"/>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1615942625"/>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05"/>
        <p:cNvGrpSpPr/>
        <p:nvPr/>
      </p:nvGrpSpPr>
      <p:grpSpPr>
        <a:xfrm>
          <a:off x="0" y="0"/>
          <a:ext cx="0" cy="0"/>
          <a:chOff x="0" y="0"/>
          <a:chExt cx="0" cy="0"/>
        </a:xfrm>
      </p:grpSpPr>
      <p:sp>
        <p:nvSpPr>
          <p:cNvPr id="606" name="Shape 606"/>
          <p:cNvSpPr txBox="1">
            <a:spLocks noGrp="1"/>
          </p:cNvSpPr>
          <p:nvPr>
            <p:ph type="body" idx="1"/>
          </p:nvPr>
        </p:nvSpPr>
        <p:spPr>
          <a:xfrm>
            <a:off x="939256" y="3373910"/>
            <a:ext cx="7509964" cy="3195409"/>
          </a:xfrm>
          <a:prstGeom prst="rect">
            <a:avLst/>
          </a:prstGeom>
        </p:spPr>
        <p:txBody>
          <a:bodyPr wrap="square" lIns="89121" tIns="89121" rIns="89121" bIns="89121" anchor="t" anchorCtr="0">
            <a:noAutofit/>
          </a:bodyPr>
          <a:lstStyle/>
          <a:p>
            <a:pPr>
              <a:buNone/>
            </a:pPr>
            <a:endParaRPr/>
          </a:p>
        </p:txBody>
      </p:sp>
      <p:sp>
        <p:nvSpPr>
          <p:cNvPr id="607" name="Shape 607"/>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48735067"/>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78"/>
        <p:cNvGrpSpPr/>
        <p:nvPr/>
      </p:nvGrpSpPr>
      <p:grpSpPr>
        <a:xfrm>
          <a:off x="0" y="0"/>
          <a:ext cx="0" cy="0"/>
          <a:chOff x="0" y="0"/>
          <a:chExt cx="0" cy="0"/>
        </a:xfrm>
      </p:grpSpPr>
      <p:sp>
        <p:nvSpPr>
          <p:cNvPr id="179" name="Shape 179"/>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180" name="Shape 180"/>
          <p:cNvSpPr txBox="1">
            <a:spLocks noGrp="1"/>
          </p:cNvSpPr>
          <p:nvPr>
            <p:ph type="body" idx="1"/>
          </p:nvPr>
        </p:nvSpPr>
        <p:spPr>
          <a:xfrm>
            <a:off x="710248" y="4459526"/>
            <a:ext cx="5681979"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09454634"/>
      </p:ext>
    </p:extLst>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17"/>
        <p:cNvGrpSpPr/>
        <p:nvPr/>
      </p:nvGrpSpPr>
      <p:grpSpPr>
        <a:xfrm>
          <a:off x="0" y="0"/>
          <a:ext cx="0" cy="0"/>
          <a:chOff x="0" y="0"/>
          <a:chExt cx="0" cy="0"/>
        </a:xfrm>
      </p:grpSpPr>
      <p:sp>
        <p:nvSpPr>
          <p:cNvPr id="118" name="Shape 118"/>
          <p:cNvSpPr txBox="1">
            <a:spLocks noGrp="1"/>
          </p:cNvSpPr>
          <p:nvPr>
            <p:ph type="body" idx="1"/>
          </p:nvPr>
        </p:nvSpPr>
        <p:spPr>
          <a:xfrm>
            <a:off x="710248" y="4459526"/>
            <a:ext cx="5681979" cy="4224814"/>
          </a:xfrm>
          <a:prstGeom prst="rect">
            <a:avLst/>
          </a:prstGeom>
          <a:noFill/>
          <a:ln>
            <a:noFill/>
          </a:ln>
        </p:spPr>
        <p:txBody>
          <a:bodyPr lIns="94213" tIns="94213" rIns="94213" bIns="94213" anchor="ctr" anchorCtr="0">
            <a:noAutofit/>
          </a:bodyPr>
          <a:lstStyle/>
          <a:p>
            <a:endParaRPr/>
          </a:p>
        </p:txBody>
      </p:sp>
      <p:sp>
        <p:nvSpPr>
          <p:cNvPr id="119" name="Shape 119"/>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Tree>
    <p:extLst>
      <p:ext uri="{BB962C8B-B14F-4D97-AF65-F5344CB8AC3E}">
        <p14:creationId xmlns:p14="http://schemas.microsoft.com/office/powerpoint/2010/main" val="3981587944"/>
      </p:ext>
    </p:extLst>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5"/>
        <p:cNvGrpSpPr/>
        <p:nvPr/>
      </p:nvGrpSpPr>
      <p:grpSpPr>
        <a:xfrm>
          <a:off x="0" y="0"/>
          <a:ext cx="0" cy="0"/>
          <a:chOff x="0" y="0"/>
          <a:chExt cx="0" cy="0"/>
        </a:xfrm>
      </p:grpSpPr>
      <p:sp>
        <p:nvSpPr>
          <p:cNvPr id="226" name="Shape 22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7" name="Shape 227"/>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2991013152"/>
      </p:ext>
    </p:extLst>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43"/>
        <p:cNvGrpSpPr/>
        <p:nvPr/>
      </p:nvGrpSpPr>
      <p:grpSpPr>
        <a:xfrm>
          <a:off x="0" y="0"/>
          <a:ext cx="0" cy="0"/>
          <a:chOff x="0" y="0"/>
          <a:chExt cx="0" cy="0"/>
        </a:xfrm>
      </p:grpSpPr>
      <p:sp>
        <p:nvSpPr>
          <p:cNvPr id="244" name="Shape 24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45" name="Shape 245"/>
          <p:cNvSpPr txBox="1">
            <a:spLocks noGrp="1"/>
          </p:cNvSpPr>
          <p:nvPr>
            <p:ph type="body" idx="1"/>
          </p:nvPr>
        </p:nvSpPr>
        <p:spPr>
          <a:xfrm>
            <a:off x="710248" y="4459526"/>
            <a:ext cx="5681980" cy="4224814"/>
          </a:xfrm>
          <a:prstGeom prst="rect">
            <a:avLst/>
          </a:prstGeom>
        </p:spPr>
        <p:txBody>
          <a:bodyPr lIns="94213" tIns="94213" rIns="94213" bIns="94213" anchor="t" anchorCtr="0">
            <a:noAutofit/>
          </a:bodyPr>
          <a:lstStyle/>
          <a:p>
            <a:endParaRPr/>
          </a:p>
        </p:txBody>
      </p:sp>
    </p:spTree>
    <p:extLst>
      <p:ext uri="{BB962C8B-B14F-4D97-AF65-F5344CB8AC3E}">
        <p14:creationId xmlns:p14="http://schemas.microsoft.com/office/powerpoint/2010/main" val="40467067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22"/>
        <p:cNvGrpSpPr/>
        <p:nvPr/>
      </p:nvGrpSpPr>
      <p:grpSpPr>
        <a:xfrm>
          <a:off x="0" y="0"/>
          <a:ext cx="0" cy="0"/>
          <a:chOff x="0" y="0"/>
          <a:chExt cx="0" cy="0"/>
        </a:xfrm>
      </p:grpSpPr>
      <p:sp>
        <p:nvSpPr>
          <p:cNvPr id="223" name="Shape 223"/>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24" name="Shape 224"/>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40.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59"/>
        <p:cNvGrpSpPr/>
        <p:nvPr/>
      </p:nvGrpSpPr>
      <p:grpSpPr>
        <a:xfrm>
          <a:off x="0" y="0"/>
          <a:ext cx="0" cy="0"/>
          <a:chOff x="0" y="0"/>
          <a:chExt cx="0" cy="0"/>
        </a:xfrm>
      </p:grpSpPr>
      <p:sp>
        <p:nvSpPr>
          <p:cNvPr id="460" name="Shape 460"/>
          <p:cNvSpPr>
            <a:spLocks noGrp="1" noRot="1" noChangeAspect="1"/>
          </p:cNvSpPr>
          <p:nvPr>
            <p:ph type="sldImg" idx="2"/>
          </p:nvPr>
        </p:nvSpPr>
        <p:spPr>
          <a:xfrm>
            <a:off x="3697288" y="531813"/>
            <a:ext cx="1997075" cy="2663825"/>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461" name="Shape 461"/>
          <p:cNvSpPr txBox="1">
            <a:spLocks noGrp="1"/>
          </p:cNvSpPr>
          <p:nvPr>
            <p:ph type="body" idx="1"/>
          </p:nvPr>
        </p:nvSpPr>
        <p:spPr>
          <a:xfrm>
            <a:off x="938850" y="3373677"/>
            <a:ext cx="7510779" cy="3196114"/>
          </a:xfrm>
          <a:prstGeom prst="rect">
            <a:avLst/>
          </a:prstGeom>
        </p:spPr>
        <p:txBody>
          <a:bodyPr lIns="94205" tIns="94205" rIns="94205" bIns="94205" anchor="t" anchorCtr="0">
            <a:noAutofit/>
          </a:bodyPr>
          <a:lstStyle/>
          <a:p>
            <a:endParaRPr/>
          </a:p>
        </p:txBody>
      </p:sp>
    </p:spTree>
    <p:extLst>
      <p:ext uri="{BB962C8B-B14F-4D97-AF65-F5344CB8AC3E}">
        <p14:creationId xmlns:p14="http://schemas.microsoft.com/office/powerpoint/2010/main" val="25710005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34"/>
        <p:cNvGrpSpPr/>
        <p:nvPr/>
      </p:nvGrpSpPr>
      <p:grpSpPr>
        <a:xfrm>
          <a:off x="0" y="0"/>
          <a:ext cx="0" cy="0"/>
          <a:chOff x="0" y="0"/>
          <a:chExt cx="0" cy="0"/>
        </a:xfrm>
      </p:grpSpPr>
      <p:sp>
        <p:nvSpPr>
          <p:cNvPr id="235" name="Shape 235"/>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36" name="Shape 236"/>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Clr>
                <a:schemeClr val="dk1"/>
              </a:buClr>
              <a:buSzPct val="91666"/>
              <a:buNone/>
            </a:pPr>
            <a:endParaRPr sz="1200">
              <a:solidFill>
                <a:schemeClr val="dk1"/>
              </a:solidFill>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73"/>
        <p:cNvGrpSpPr/>
        <p:nvPr/>
      </p:nvGrpSpPr>
      <p:grpSpPr>
        <a:xfrm>
          <a:off x="0" y="0"/>
          <a:ext cx="0" cy="0"/>
          <a:chOff x="0" y="0"/>
          <a:chExt cx="0" cy="0"/>
        </a:xfrm>
      </p:grpSpPr>
      <p:sp>
        <p:nvSpPr>
          <p:cNvPr id="274" name="Shape 274"/>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75" name="Shape 275"/>
          <p:cNvSpPr txBox="1">
            <a:spLocks noGrp="1"/>
          </p:cNvSpPr>
          <p:nvPr>
            <p:ph type="body" idx="1"/>
          </p:nvPr>
        </p:nvSpPr>
        <p:spPr>
          <a:xfrm>
            <a:off x="710248" y="4459526"/>
            <a:ext cx="5681979"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375"/>
        <p:cNvGrpSpPr/>
        <p:nvPr/>
      </p:nvGrpSpPr>
      <p:grpSpPr>
        <a:xfrm>
          <a:off x="0" y="0"/>
          <a:ext cx="0" cy="0"/>
          <a:chOff x="0" y="0"/>
          <a:chExt cx="0" cy="0"/>
        </a:xfrm>
      </p:grpSpPr>
      <p:sp>
        <p:nvSpPr>
          <p:cNvPr id="376" name="Shape 376"/>
          <p:cNvSpPr>
            <a:spLocks noGrp="1" noRot="1" noChangeAspect="1"/>
          </p:cNvSpPr>
          <p:nvPr>
            <p:ph type="sldImg" idx="2"/>
          </p:nvPr>
        </p:nvSpPr>
        <p:spPr>
          <a:xfrm>
            <a:off x="2232025" y="704850"/>
            <a:ext cx="2638425" cy="3519488"/>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377" name="Shape 377"/>
          <p:cNvSpPr txBox="1">
            <a:spLocks noGrp="1"/>
          </p:cNvSpPr>
          <p:nvPr>
            <p:ph type="body" idx="1"/>
          </p:nvPr>
        </p:nvSpPr>
        <p:spPr>
          <a:xfrm>
            <a:off x="710248" y="4459526"/>
            <a:ext cx="5681980" cy="4224814"/>
          </a:xfrm>
          <a:prstGeom prst="rect">
            <a:avLst/>
          </a:prstGeom>
        </p:spPr>
        <p:txBody>
          <a:bodyPr wrap="square" lIns="94213" tIns="94213" rIns="94213" bIns="94213" anchor="t" anchorCtr="0">
            <a:noAutofit/>
          </a:bodyPr>
          <a:lstStyle/>
          <a:p>
            <a:pPr>
              <a:buNone/>
            </a:pPr>
            <a:endParaR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96"/>
        <p:cNvGrpSpPr/>
        <p:nvPr/>
      </p:nvGrpSpPr>
      <p:grpSpPr>
        <a:xfrm>
          <a:off x="0" y="0"/>
          <a:ext cx="0" cy="0"/>
          <a:chOff x="0" y="0"/>
          <a:chExt cx="0" cy="0"/>
        </a:xfrm>
      </p:grpSpPr>
      <p:sp>
        <p:nvSpPr>
          <p:cNvPr id="297" name="Shape 297"/>
          <p:cNvSpPr>
            <a:spLocks noGrp="1" noRot="1" noChangeAspect="1"/>
          </p:cNvSpPr>
          <p:nvPr>
            <p:ph type="sldImg" idx="2"/>
          </p:nvPr>
        </p:nvSpPr>
        <p:spPr>
          <a:xfrm>
            <a:off x="2322513" y="723900"/>
            <a:ext cx="2709862" cy="3613150"/>
          </a:xfrm>
          <a:custGeom>
            <a:avLst/>
            <a:gdLst/>
            <a:ahLst/>
            <a:cxnLst/>
            <a:rect l="0" t="0" r="0" b="0"/>
            <a:pathLst>
              <a:path w="120000" h="120000" extrusionOk="0">
                <a:moveTo>
                  <a:pt x="0" y="0"/>
                </a:moveTo>
                <a:lnTo>
                  <a:pt x="120000" y="0"/>
                </a:lnTo>
                <a:lnTo>
                  <a:pt x="120000" y="120000"/>
                </a:lnTo>
                <a:lnTo>
                  <a:pt x="0" y="120000"/>
                </a:lnTo>
                <a:close/>
              </a:path>
            </a:pathLst>
          </a:custGeom>
        </p:spPr>
      </p:sp>
      <p:sp>
        <p:nvSpPr>
          <p:cNvPr id="298" name="Shape 298"/>
          <p:cNvSpPr txBox="1">
            <a:spLocks noGrp="1"/>
          </p:cNvSpPr>
          <p:nvPr>
            <p:ph type="body" idx="1"/>
          </p:nvPr>
        </p:nvSpPr>
        <p:spPr>
          <a:xfrm>
            <a:off x="735567" y="4578756"/>
            <a:ext cx="5884532" cy="4337769"/>
          </a:xfrm>
          <a:prstGeom prst="rect">
            <a:avLst/>
          </a:prstGeom>
        </p:spPr>
        <p:txBody>
          <a:bodyPr lIns="97076" tIns="97076" rIns="97076" bIns="97076" anchor="t" anchorCtr="0">
            <a:noAutofit/>
          </a:bodyPr>
          <a:lstStyle/>
          <a:p>
            <a:endParaRPr/>
          </a:p>
        </p:txBody>
      </p:sp>
    </p:spTree>
    <p:extLst>
      <p:ext uri="{BB962C8B-B14F-4D97-AF65-F5344CB8AC3E}">
        <p14:creationId xmlns:p14="http://schemas.microsoft.com/office/powerpoint/2010/main" val="3195484685"/>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414"/>
        <p:cNvGrpSpPr/>
        <p:nvPr/>
      </p:nvGrpSpPr>
      <p:grpSpPr>
        <a:xfrm>
          <a:off x="0" y="0"/>
          <a:ext cx="0" cy="0"/>
          <a:chOff x="0" y="0"/>
          <a:chExt cx="0" cy="0"/>
        </a:xfrm>
      </p:grpSpPr>
      <p:sp>
        <p:nvSpPr>
          <p:cNvPr id="415" name="Shape 415"/>
          <p:cNvSpPr>
            <a:spLocks noGrp="1" noRot="1" noChangeAspect="1"/>
          </p:cNvSpPr>
          <p:nvPr>
            <p:ph type="sldImg" idx="2"/>
          </p:nvPr>
        </p:nvSpPr>
        <p:spPr>
          <a:xfrm>
            <a:off x="3695700" y="533400"/>
            <a:ext cx="1997075" cy="2663825"/>
          </a:xfrm>
          <a:custGeom>
            <a:avLst/>
            <a:gdLst/>
            <a:ahLst/>
            <a:cxnLst/>
            <a:rect l="0" t="0" r="0" b="0"/>
            <a:pathLst>
              <a:path w="120000" h="120000" extrusionOk="0">
                <a:moveTo>
                  <a:pt x="0" y="0"/>
                </a:moveTo>
                <a:lnTo>
                  <a:pt x="120000" y="0"/>
                </a:lnTo>
                <a:lnTo>
                  <a:pt x="120000" y="120000"/>
                </a:lnTo>
                <a:lnTo>
                  <a:pt x="0" y="120000"/>
                </a:lnTo>
                <a:close/>
              </a:path>
            </a:pathLst>
          </a:custGeom>
          <a:noFill/>
          <a:ln>
            <a:noFill/>
          </a:ln>
        </p:spPr>
      </p:sp>
      <p:sp>
        <p:nvSpPr>
          <p:cNvPr id="416" name="Shape 416"/>
          <p:cNvSpPr txBox="1">
            <a:spLocks noGrp="1"/>
          </p:cNvSpPr>
          <p:nvPr>
            <p:ph type="body" idx="1"/>
          </p:nvPr>
        </p:nvSpPr>
        <p:spPr>
          <a:xfrm>
            <a:off x="939256" y="3373910"/>
            <a:ext cx="7509964" cy="3195409"/>
          </a:xfrm>
          <a:prstGeom prst="rect">
            <a:avLst/>
          </a:prstGeom>
          <a:noFill/>
          <a:ln>
            <a:noFill/>
          </a:ln>
        </p:spPr>
        <p:txBody>
          <a:bodyPr wrap="square" lIns="89121" tIns="44548" rIns="89121" bIns="44548" anchor="t" anchorCtr="0">
            <a:noAutofit/>
          </a:bodyPr>
          <a:lstStyle/>
          <a:p>
            <a:pPr>
              <a:buSzPct val="25000"/>
              <a:buNone/>
            </a:pPr>
            <a:endParaRPr/>
          </a:p>
        </p:txBody>
      </p:sp>
    </p:spTree>
    <p:extLst>
      <p:ext uri="{BB962C8B-B14F-4D97-AF65-F5344CB8AC3E}">
        <p14:creationId xmlns:p14="http://schemas.microsoft.com/office/powerpoint/2010/main" val="3168174077"/>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7"/>
        <p:cNvGrpSpPr/>
        <p:nvPr/>
      </p:nvGrpSpPr>
      <p:grpSpPr>
        <a:xfrm>
          <a:off x="0" y="0"/>
          <a:ext cx="0" cy="0"/>
          <a:chOff x="0" y="0"/>
          <a:chExt cx="0" cy="0"/>
        </a:xfrm>
      </p:grpSpPr>
      <p:sp>
        <p:nvSpPr>
          <p:cNvPr id="18" name="Shape 1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9" name="Shape 1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0" name="Shape 2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8691904"/>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61832088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40029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8582523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85615719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1865637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4222427"/>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41760396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78701434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21"/>
        <p:cNvGrpSpPr/>
        <p:nvPr/>
      </p:nvGrpSpPr>
      <p:grpSpPr>
        <a:xfrm>
          <a:off x="0" y="0"/>
          <a:ext cx="0" cy="0"/>
          <a:chOff x="0" y="0"/>
          <a:chExt cx="0" cy="0"/>
        </a:xfrm>
      </p:grpSpPr>
      <p:sp>
        <p:nvSpPr>
          <p:cNvPr id="22" name="Shape 22"/>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3" name="Shape 23"/>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24" name="Shape 24"/>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5" name="Shape 25"/>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26" name="Shape 26"/>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4"/>
        <p:cNvGrpSpPr/>
        <p:nvPr/>
      </p:nvGrpSpPr>
      <p:grpSpPr>
        <a:xfrm>
          <a:off x="0" y="0"/>
          <a:ext cx="0" cy="0"/>
          <a:chOff x="0" y="0"/>
          <a:chExt cx="0" cy="0"/>
        </a:xfrm>
      </p:grpSpPr>
      <p:sp>
        <p:nvSpPr>
          <p:cNvPr id="75" name="Shape 75"/>
          <p:cNvSpPr txBox="1">
            <a:spLocks noGrp="1"/>
          </p:cNvSpPr>
          <p:nvPr>
            <p:ph type="title"/>
          </p:nvPr>
        </p:nvSpPr>
        <p:spPr>
          <a:xfrm rot="5400000">
            <a:off x="1772576" y="3622014"/>
            <a:ext cx="7749117" cy="147875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6" name="Shape 76"/>
          <p:cNvSpPr txBox="1">
            <a:spLocks noGrp="1"/>
          </p:cNvSpPr>
          <p:nvPr>
            <p:ph type="body" idx="1"/>
          </p:nvPr>
        </p:nvSpPr>
        <p:spPr>
          <a:xfrm rot="5400000">
            <a:off x="-1227798" y="2186120"/>
            <a:ext cx="7749117" cy="435054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7" name="Shape 77"/>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8" name="Shape 78"/>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9" name="Shape 79"/>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2902087406"/>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title">
  <p:cSld name="Title Slide">
    <p:spTree>
      <p:nvGrpSpPr>
        <p:cNvPr id="1" name="Shape 19"/>
        <p:cNvGrpSpPr/>
        <p:nvPr/>
      </p:nvGrpSpPr>
      <p:grpSpPr>
        <a:xfrm>
          <a:off x="0" y="0"/>
          <a:ext cx="0" cy="0"/>
          <a:chOff x="0" y="0"/>
          <a:chExt cx="0" cy="0"/>
        </a:xfrm>
      </p:grpSpPr>
      <p:sp>
        <p:nvSpPr>
          <p:cNvPr id="20" name="Shape 20"/>
          <p:cNvSpPr txBox="1">
            <a:spLocks noGrp="1"/>
          </p:cNvSpPr>
          <p:nvPr>
            <p:ph type="ctrTitle"/>
          </p:nvPr>
        </p:nvSpPr>
        <p:spPr>
          <a:xfrm>
            <a:off x="914400" y="1117600"/>
            <a:ext cx="5086350" cy="3412067"/>
          </a:xfrm>
          <a:prstGeom prst="rect">
            <a:avLst/>
          </a:prstGeom>
          <a:noFill/>
          <a:ln>
            <a:noFill/>
          </a:ln>
        </p:spPr>
        <p:txBody>
          <a:bodyPr wrap="square" lIns="91425" tIns="91425" rIns="91425" bIns="91425" anchor="b" anchorCtr="1"/>
          <a:lstStyle>
            <a:lvl1pPr marL="0" marR="0" lvl="0" indent="0" algn="ctr" rtl="0">
              <a:lnSpc>
                <a:spcPct val="80000"/>
              </a:lnSpc>
              <a:spcBef>
                <a:spcPts val="0"/>
              </a:spcBef>
              <a:spcAft>
                <a:spcPts val="0"/>
              </a:spcAft>
              <a:buNone/>
              <a:defRPr sz="465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21" name="Shape 21"/>
          <p:cNvSpPr txBox="1">
            <a:spLocks noGrp="1"/>
          </p:cNvSpPr>
          <p:nvPr>
            <p:ph type="subTitle" idx="1"/>
          </p:nvPr>
        </p:nvSpPr>
        <p:spPr>
          <a:xfrm>
            <a:off x="1028701" y="4978401"/>
            <a:ext cx="4800599" cy="2497665"/>
          </a:xfrm>
          <a:prstGeom prst="rect">
            <a:avLst/>
          </a:prstGeom>
          <a:noFill/>
          <a:ln>
            <a:noFill/>
          </a:ln>
        </p:spPr>
        <p:txBody>
          <a:bodyPr wrap="square" lIns="91425" tIns="91425" rIns="91425" bIns="91425" anchor="t" anchorCtr="0"/>
          <a:lstStyle>
            <a:lvl1pPr marL="0" marR="0" lvl="0" indent="0" algn="ctr" rtl="0">
              <a:spcBef>
                <a:spcPts val="450"/>
              </a:spcBef>
              <a:spcAft>
                <a:spcPts val="0"/>
              </a:spcAft>
              <a:buClr>
                <a:schemeClr val="accent2"/>
              </a:buClr>
              <a:buFont typeface="Noto Sans Symbols"/>
              <a:buNone/>
              <a:defRPr sz="2250" b="0" i="0" u="none" strike="noStrike" cap="none">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22" name="Shape 22"/>
          <p:cNvSpPr txBox="1">
            <a:spLocks noGrp="1"/>
          </p:cNvSpPr>
          <p:nvPr>
            <p:ph type="dt" idx="10"/>
          </p:nvPr>
        </p:nvSpPr>
        <p:spPr>
          <a:xfrm>
            <a:off x="402432" y="8331200"/>
            <a:ext cx="1540669"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23" name="Shape 23"/>
          <p:cNvSpPr txBox="1">
            <a:spLocks noGrp="1"/>
          </p:cNvSpPr>
          <p:nvPr>
            <p:ph type="ftr" idx="11"/>
          </p:nvPr>
        </p:nvSpPr>
        <p:spPr>
          <a:xfrm>
            <a:off x="2438400" y="8331200"/>
            <a:ext cx="2165746"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24" name="Shape 24"/>
          <p:cNvSpPr txBox="1">
            <a:spLocks noGrp="1"/>
          </p:cNvSpPr>
          <p:nvPr>
            <p:ph type="sldNum" idx="12"/>
          </p:nvPr>
        </p:nvSpPr>
        <p:spPr>
          <a:xfrm>
            <a:off x="5091113" y="83439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796841027"/>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Shape 35"/>
        <p:cNvGrpSpPr/>
        <p:nvPr/>
      </p:nvGrpSpPr>
      <p:grpSpPr>
        <a:xfrm>
          <a:off x="0" y="0"/>
          <a:ext cx="0" cy="0"/>
          <a:chOff x="0" y="0"/>
          <a:chExt cx="0" cy="0"/>
        </a:xfrm>
      </p:grpSpPr>
      <p:sp>
        <p:nvSpPr>
          <p:cNvPr id="36" name="Shape 36"/>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37" name="Shape 37"/>
          <p:cNvSpPr txBox="1">
            <a:spLocks noGrp="1"/>
          </p:cNvSpPr>
          <p:nvPr>
            <p:ph type="body" idx="1"/>
          </p:nvPr>
        </p:nvSpPr>
        <p:spPr>
          <a:xfrm>
            <a:off x="400051" y="2438401"/>
            <a:ext cx="6115049" cy="5384799"/>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b="0" i="0" u="none" strike="noStrike" cap="none">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38" name="Shape 38"/>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39" name="Shape 39"/>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40" name="Shape 40"/>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427112558"/>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41"/>
        <p:cNvGrpSpPr/>
        <p:nvPr/>
      </p:nvGrpSpPr>
      <p:grpSpPr>
        <a:xfrm>
          <a:off x="0" y="0"/>
          <a:ext cx="0" cy="0"/>
          <a:chOff x="0" y="0"/>
          <a:chExt cx="0" cy="0"/>
        </a:xfrm>
      </p:grpSpPr>
      <p:sp>
        <p:nvSpPr>
          <p:cNvPr id="42" name="Shape 42"/>
          <p:cNvSpPr txBox="1">
            <a:spLocks noGrp="1"/>
          </p:cNvSpPr>
          <p:nvPr>
            <p:ph type="title"/>
          </p:nvPr>
        </p:nvSpPr>
        <p:spPr>
          <a:xfrm>
            <a:off x="541734" y="5875867"/>
            <a:ext cx="5829300" cy="1816100"/>
          </a:xfrm>
          <a:prstGeom prst="rect">
            <a:avLst/>
          </a:prstGeom>
          <a:noFill/>
          <a:ln>
            <a:noFill/>
          </a:ln>
        </p:spPr>
        <p:txBody>
          <a:bodyPr wrap="square" lIns="91425" tIns="91425" rIns="91425" bIns="91425" anchor="t" anchorCtr="0"/>
          <a:lstStyle>
            <a:lvl1pPr marL="0" marR="0" lvl="0" indent="0" algn="l" rtl="0">
              <a:lnSpc>
                <a:spcPct val="80000"/>
              </a:lnSpc>
              <a:spcBef>
                <a:spcPts val="0"/>
              </a:spcBef>
              <a:spcAft>
                <a:spcPts val="0"/>
              </a:spcAft>
              <a:buNone/>
              <a:defRPr sz="3000" b="1"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43" name="Shape 43"/>
          <p:cNvSpPr txBox="1">
            <a:spLocks noGrp="1"/>
          </p:cNvSpPr>
          <p:nvPr>
            <p:ph type="body" idx="1"/>
          </p:nvPr>
        </p:nvSpPr>
        <p:spPr>
          <a:xfrm>
            <a:off x="541734" y="3875618"/>
            <a:ext cx="5829300" cy="2000249"/>
          </a:xfrm>
          <a:prstGeom prst="rect">
            <a:avLst/>
          </a:prstGeom>
          <a:noFill/>
          <a:ln>
            <a:noFill/>
          </a:ln>
        </p:spPr>
        <p:txBody>
          <a:bodyPr wrap="square" lIns="91425" tIns="91425" rIns="91425" bIns="91425" anchor="b" anchorCtr="0"/>
          <a:lstStyle>
            <a:lvl1pPr marL="0" marR="0" lvl="0" indent="0" algn="l" rtl="0">
              <a:spcBef>
                <a:spcPts val="300"/>
              </a:spcBef>
              <a:spcAft>
                <a:spcPts val="0"/>
              </a:spcAft>
              <a:buClr>
                <a:schemeClr val="accent2"/>
              </a:buClr>
              <a:buFont typeface="Noto Sans Symbols"/>
              <a:buNone/>
              <a:defRPr sz="1500" b="0" i="0" u="none" strike="noStrike" cap="none">
                <a:solidFill>
                  <a:schemeClr val="lt1"/>
                </a:solidFill>
                <a:latin typeface="Arial"/>
                <a:ea typeface="Arial"/>
                <a:cs typeface="Arial"/>
                <a:sym typeface="Arial"/>
              </a:defRPr>
            </a:lvl1pPr>
            <a:lvl2pPr marL="342900" marR="0" lvl="1" indent="0" algn="l" rtl="0">
              <a:spcBef>
                <a:spcPts val="270"/>
              </a:spcBef>
              <a:spcAft>
                <a:spcPts val="0"/>
              </a:spcAft>
              <a:buClr>
                <a:schemeClr val="accent1"/>
              </a:buClr>
              <a:buFont typeface="Noto Sans Symbols"/>
              <a:buNone/>
              <a:defRPr sz="1350" b="0" i="0" u="none" strike="noStrike" cap="none">
                <a:solidFill>
                  <a:schemeClr val="lt1"/>
                </a:solidFill>
                <a:latin typeface="Arial"/>
                <a:ea typeface="Arial"/>
                <a:cs typeface="Arial"/>
                <a:sym typeface="Arial"/>
              </a:defRPr>
            </a:lvl2pPr>
            <a:lvl3pPr marL="685800" marR="0" lvl="2" indent="0" algn="l" rtl="0">
              <a:spcBef>
                <a:spcPts val="240"/>
              </a:spcBef>
              <a:spcAft>
                <a:spcPts val="0"/>
              </a:spcAft>
              <a:buClr>
                <a:schemeClr val="hlink"/>
              </a:buClr>
              <a:buFont typeface="Noto Sans Symbols"/>
              <a:buNone/>
              <a:defRPr sz="1200" b="0" i="0" u="none" strike="noStrike" cap="none">
                <a:solidFill>
                  <a:schemeClr val="lt1"/>
                </a:solidFill>
                <a:latin typeface="Arial"/>
                <a:ea typeface="Arial"/>
                <a:cs typeface="Arial"/>
                <a:sym typeface="Arial"/>
              </a:defRPr>
            </a:lvl3pPr>
            <a:lvl4pPr marL="1028700" marR="0" lvl="3" indent="0" algn="l" rtl="0">
              <a:spcBef>
                <a:spcPts val="210"/>
              </a:spcBef>
              <a:spcAft>
                <a:spcPts val="0"/>
              </a:spcAft>
              <a:buClr>
                <a:schemeClr val="accent2"/>
              </a:buClr>
              <a:buFont typeface="Noto Sans Symbols"/>
              <a:buNone/>
              <a:defRPr sz="1050" b="0" i="0" u="none" strike="noStrike" cap="none">
                <a:solidFill>
                  <a:schemeClr val="lt1"/>
                </a:solidFill>
                <a:latin typeface="Arial"/>
                <a:ea typeface="Arial"/>
                <a:cs typeface="Arial"/>
                <a:sym typeface="Arial"/>
              </a:defRPr>
            </a:lvl4pPr>
            <a:lvl5pPr marL="1371600" marR="0" lvl="4"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5pPr>
            <a:lvl6pPr marL="1714500" marR="0" lvl="5"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6pPr>
            <a:lvl7pPr marL="2057400" marR="0" lvl="6"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7pPr>
            <a:lvl8pPr marL="2400300" marR="0" lvl="7"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8pPr>
            <a:lvl9pPr marL="2743200" marR="0" lvl="8" indent="0" algn="l" rtl="0">
              <a:spcBef>
                <a:spcPts val="210"/>
              </a:spcBef>
              <a:spcAft>
                <a:spcPts val="0"/>
              </a:spcAft>
              <a:buClr>
                <a:schemeClr val="lt1"/>
              </a:buClr>
              <a:buFont typeface="Noto Sans Symbols"/>
              <a:buNone/>
              <a:defRPr sz="1050" b="0" i="0" u="none" strike="noStrike" cap="none">
                <a:solidFill>
                  <a:schemeClr val="lt1"/>
                </a:solidFill>
                <a:latin typeface="Arial"/>
                <a:ea typeface="Arial"/>
                <a:cs typeface="Arial"/>
                <a:sym typeface="Arial"/>
              </a:defRPr>
            </a:lvl9pPr>
          </a:lstStyle>
          <a:p>
            <a:endParaRPr/>
          </a:p>
        </p:txBody>
      </p:sp>
      <p:sp>
        <p:nvSpPr>
          <p:cNvPr id="44" name="Shape 44"/>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45" name="Shape 45"/>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46" name="Shape 46"/>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3739417200"/>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47"/>
        <p:cNvGrpSpPr/>
        <p:nvPr/>
      </p:nvGrpSpPr>
      <p:grpSpPr>
        <a:xfrm>
          <a:off x="0" y="0"/>
          <a:ext cx="0" cy="0"/>
          <a:chOff x="0" y="0"/>
          <a:chExt cx="0" cy="0"/>
        </a:xfrm>
      </p:grpSpPr>
      <p:sp>
        <p:nvSpPr>
          <p:cNvPr id="48" name="Shape 48"/>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49" name="Shape 49"/>
          <p:cNvSpPr txBox="1">
            <a:spLocks noGrp="1"/>
          </p:cNvSpPr>
          <p:nvPr>
            <p:ph type="body" idx="1"/>
          </p:nvPr>
        </p:nvSpPr>
        <p:spPr>
          <a:xfrm>
            <a:off x="400050" y="2438401"/>
            <a:ext cx="3000375" cy="5384799"/>
          </a:xfrm>
          <a:prstGeom prst="rect">
            <a:avLst/>
          </a:prstGeom>
          <a:noFill/>
          <a:ln>
            <a:noFill/>
          </a:ln>
        </p:spPr>
        <p:txBody>
          <a:bodyPr wrap="square" lIns="91425" tIns="91425" rIns="91425" bIns="91425" anchor="t" anchorCtr="0"/>
          <a:lstStyle>
            <a:lvl1pPr marL="257175" marR="0" lvl="0" indent="-157163" algn="l" rtl="0">
              <a:spcBef>
                <a:spcPts val="420"/>
              </a:spcBef>
              <a:spcAft>
                <a:spcPts val="0"/>
              </a:spcAft>
              <a:buClr>
                <a:schemeClr val="accent2"/>
              </a:buClr>
              <a:buSzPct val="75000"/>
              <a:buFont typeface="Noto Sans Symbols"/>
              <a:buChar char="■"/>
              <a:defRPr sz="2100" b="0" i="0" u="none" strike="noStrike" cap="none">
                <a:solidFill>
                  <a:schemeClr val="lt1"/>
                </a:solidFill>
                <a:latin typeface="Arial"/>
                <a:ea typeface="Arial"/>
                <a:cs typeface="Arial"/>
                <a:sym typeface="Arial"/>
              </a:defRPr>
            </a:lvl1pPr>
            <a:lvl2pPr marL="557213" marR="0" lvl="1" indent="-140018" algn="l" rtl="0">
              <a:spcBef>
                <a:spcPts val="360"/>
              </a:spcBef>
              <a:spcAft>
                <a:spcPts val="0"/>
              </a:spcAft>
              <a:buClr>
                <a:schemeClr val="accent1"/>
              </a:buClr>
              <a:buSzPct val="65000"/>
              <a:buFont typeface="Noto Sans Symbols"/>
              <a:buChar char="■"/>
              <a:defRPr sz="1800" b="0" i="0" u="none" strike="noStrike" cap="none">
                <a:solidFill>
                  <a:schemeClr val="lt1"/>
                </a:solidFill>
                <a:latin typeface="Arial"/>
                <a:ea typeface="Arial"/>
                <a:cs typeface="Arial"/>
                <a:sym typeface="Arial"/>
              </a:defRPr>
            </a:lvl2pPr>
            <a:lvl3pPr marL="857250" marR="0" lvl="2" indent="-119063" algn="l" rtl="0">
              <a:spcBef>
                <a:spcPts val="300"/>
              </a:spcBef>
              <a:spcAft>
                <a:spcPts val="0"/>
              </a:spcAft>
              <a:buClr>
                <a:schemeClr val="hlink"/>
              </a:buClr>
              <a:buSzPct val="55000"/>
              <a:buFont typeface="Noto Sans Symbols"/>
              <a:buChar char="■"/>
              <a:defRPr sz="1500" b="0" i="0" u="none" strike="noStrike" cap="none">
                <a:solidFill>
                  <a:schemeClr val="lt1"/>
                </a:solidFill>
                <a:latin typeface="Arial"/>
                <a:ea typeface="Arial"/>
                <a:cs typeface="Arial"/>
                <a:sym typeface="Arial"/>
              </a:defRPr>
            </a:lvl3pPr>
            <a:lvl4pPr marL="1200150" marR="0" lvl="3" indent="-85725" algn="l" rtl="0">
              <a:spcBef>
                <a:spcPts val="270"/>
              </a:spcBef>
              <a:spcAft>
                <a:spcPts val="0"/>
              </a:spcAft>
              <a:buClr>
                <a:schemeClr val="accent2"/>
              </a:buClr>
              <a:buSzPct val="100000"/>
              <a:buFont typeface="Noto Sans Symbols"/>
              <a:buChar char="▪"/>
              <a:defRPr sz="1350" b="0" i="0" u="none" strike="noStrike" cap="none">
                <a:solidFill>
                  <a:schemeClr val="lt1"/>
                </a:solidFill>
                <a:latin typeface="Arial"/>
                <a:ea typeface="Arial"/>
                <a:cs typeface="Arial"/>
                <a:sym typeface="Arial"/>
              </a:defRPr>
            </a:lvl4pPr>
            <a:lvl5pPr marL="1543050" marR="0" lvl="4"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5pPr>
            <a:lvl6pPr marL="1885950" marR="0" lvl="5"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6pPr>
            <a:lvl7pPr marL="2228850" marR="0" lvl="6"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7pPr>
            <a:lvl8pPr marL="2571750" marR="0" lvl="7"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8pPr>
            <a:lvl9pPr marL="2914650" marR="0" lvl="8"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9pPr>
          </a:lstStyle>
          <a:p>
            <a:endParaRPr/>
          </a:p>
        </p:txBody>
      </p:sp>
      <p:sp>
        <p:nvSpPr>
          <p:cNvPr id="50" name="Shape 50"/>
          <p:cNvSpPr txBox="1">
            <a:spLocks noGrp="1"/>
          </p:cNvSpPr>
          <p:nvPr>
            <p:ph type="body" idx="2"/>
          </p:nvPr>
        </p:nvSpPr>
        <p:spPr>
          <a:xfrm>
            <a:off x="3514725" y="2438401"/>
            <a:ext cx="3000375" cy="5384799"/>
          </a:xfrm>
          <a:prstGeom prst="rect">
            <a:avLst/>
          </a:prstGeom>
          <a:noFill/>
          <a:ln>
            <a:noFill/>
          </a:ln>
        </p:spPr>
        <p:txBody>
          <a:bodyPr wrap="square" lIns="91425" tIns="91425" rIns="91425" bIns="91425" anchor="t" anchorCtr="0"/>
          <a:lstStyle>
            <a:lvl1pPr marL="257175" marR="0" lvl="0" indent="-157163" algn="l" rtl="0">
              <a:spcBef>
                <a:spcPts val="420"/>
              </a:spcBef>
              <a:spcAft>
                <a:spcPts val="0"/>
              </a:spcAft>
              <a:buClr>
                <a:schemeClr val="accent2"/>
              </a:buClr>
              <a:buSzPct val="75000"/>
              <a:buFont typeface="Noto Sans Symbols"/>
              <a:buChar char="■"/>
              <a:defRPr sz="2100" b="0" i="0" u="none" strike="noStrike" cap="none">
                <a:solidFill>
                  <a:schemeClr val="lt1"/>
                </a:solidFill>
                <a:latin typeface="Arial"/>
                <a:ea typeface="Arial"/>
                <a:cs typeface="Arial"/>
                <a:sym typeface="Arial"/>
              </a:defRPr>
            </a:lvl1pPr>
            <a:lvl2pPr marL="557213" marR="0" lvl="1" indent="-140018" algn="l" rtl="0">
              <a:spcBef>
                <a:spcPts val="360"/>
              </a:spcBef>
              <a:spcAft>
                <a:spcPts val="0"/>
              </a:spcAft>
              <a:buClr>
                <a:schemeClr val="accent1"/>
              </a:buClr>
              <a:buSzPct val="65000"/>
              <a:buFont typeface="Noto Sans Symbols"/>
              <a:buChar char="■"/>
              <a:defRPr sz="1800" b="0" i="0" u="none" strike="noStrike" cap="none">
                <a:solidFill>
                  <a:schemeClr val="lt1"/>
                </a:solidFill>
                <a:latin typeface="Arial"/>
                <a:ea typeface="Arial"/>
                <a:cs typeface="Arial"/>
                <a:sym typeface="Arial"/>
              </a:defRPr>
            </a:lvl2pPr>
            <a:lvl3pPr marL="857250" marR="0" lvl="2" indent="-119063" algn="l" rtl="0">
              <a:spcBef>
                <a:spcPts val="300"/>
              </a:spcBef>
              <a:spcAft>
                <a:spcPts val="0"/>
              </a:spcAft>
              <a:buClr>
                <a:schemeClr val="hlink"/>
              </a:buClr>
              <a:buSzPct val="55000"/>
              <a:buFont typeface="Noto Sans Symbols"/>
              <a:buChar char="■"/>
              <a:defRPr sz="1500" b="0" i="0" u="none" strike="noStrike" cap="none">
                <a:solidFill>
                  <a:schemeClr val="lt1"/>
                </a:solidFill>
                <a:latin typeface="Arial"/>
                <a:ea typeface="Arial"/>
                <a:cs typeface="Arial"/>
                <a:sym typeface="Arial"/>
              </a:defRPr>
            </a:lvl3pPr>
            <a:lvl4pPr marL="1200150" marR="0" lvl="3" indent="-85725" algn="l" rtl="0">
              <a:spcBef>
                <a:spcPts val="270"/>
              </a:spcBef>
              <a:spcAft>
                <a:spcPts val="0"/>
              </a:spcAft>
              <a:buClr>
                <a:schemeClr val="accent2"/>
              </a:buClr>
              <a:buSzPct val="100000"/>
              <a:buFont typeface="Noto Sans Symbols"/>
              <a:buChar char="▪"/>
              <a:defRPr sz="1350" b="0" i="0" u="none" strike="noStrike" cap="none">
                <a:solidFill>
                  <a:schemeClr val="lt1"/>
                </a:solidFill>
                <a:latin typeface="Arial"/>
                <a:ea typeface="Arial"/>
                <a:cs typeface="Arial"/>
                <a:sym typeface="Arial"/>
              </a:defRPr>
            </a:lvl4pPr>
            <a:lvl5pPr marL="1543050" marR="0" lvl="4"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5pPr>
            <a:lvl6pPr marL="1885950" marR="0" lvl="5"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6pPr>
            <a:lvl7pPr marL="2228850" marR="0" lvl="6"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7pPr>
            <a:lvl8pPr marL="2571750" marR="0" lvl="7"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8pPr>
            <a:lvl9pPr marL="2914650" marR="0" lvl="8" indent="-98584" algn="l" rtl="0">
              <a:spcBef>
                <a:spcPts val="270"/>
              </a:spcBef>
              <a:spcAft>
                <a:spcPts val="0"/>
              </a:spcAft>
              <a:buClr>
                <a:schemeClr val="lt1"/>
              </a:buClr>
              <a:buSzPct val="85000"/>
              <a:buFont typeface="Noto Sans Symbols"/>
              <a:buChar char="▪"/>
              <a:defRPr sz="1350" b="0" i="0" u="none" strike="noStrike" cap="none">
                <a:solidFill>
                  <a:schemeClr val="lt1"/>
                </a:solidFill>
                <a:latin typeface="Arial"/>
                <a:ea typeface="Arial"/>
                <a:cs typeface="Arial"/>
                <a:sym typeface="Arial"/>
              </a:defRPr>
            </a:lvl9pPr>
          </a:lstStyle>
          <a:p>
            <a:endParaRPr/>
          </a:p>
        </p:txBody>
      </p:sp>
      <p:sp>
        <p:nvSpPr>
          <p:cNvPr id="51" name="Shape 51"/>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52" name="Shape 52"/>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53" name="Shape 53"/>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511640280"/>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fourObj">
  <p:cSld name="Title and 4 Content">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56" name="Shape 56"/>
          <p:cNvSpPr txBox="1">
            <a:spLocks noGrp="1"/>
          </p:cNvSpPr>
          <p:nvPr>
            <p:ph type="body" idx="1"/>
          </p:nvPr>
        </p:nvSpPr>
        <p:spPr>
          <a:xfrm>
            <a:off x="400050" y="2438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57" name="Shape 57"/>
          <p:cNvSpPr txBox="1">
            <a:spLocks noGrp="1"/>
          </p:cNvSpPr>
          <p:nvPr>
            <p:ph type="body" idx="2"/>
          </p:nvPr>
        </p:nvSpPr>
        <p:spPr>
          <a:xfrm>
            <a:off x="3514725" y="2438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58" name="Shape 58"/>
          <p:cNvSpPr txBox="1">
            <a:spLocks noGrp="1"/>
          </p:cNvSpPr>
          <p:nvPr>
            <p:ph type="body" idx="3"/>
          </p:nvPr>
        </p:nvSpPr>
        <p:spPr>
          <a:xfrm>
            <a:off x="400050" y="5232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59" name="Shape 59"/>
          <p:cNvSpPr txBox="1">
            <a:spLocks noGrp="1"/>
          </p:cNvSpPr>
          <p:nvPr>
            <p:ph type="body" idx="4"/>
          </p:nvPr>
        </p:nvSpPr>
        <p:spPr>
          <a:xfrm>
            <a:off x="3514725" y="5232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0" name="Shape 60"/>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61" name="Shape 61"/>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62" name="Shape 62"/>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3269720494"/>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objAndTwoObj">
  <p:cSld name="Title, Content, and 2 Content">
    <p:spTree>
      <p:nvGrpSpPr>
        <p:cNvPr id="1" name="Shape 63"/>
        <p:cNvGrpSpPr/>
        <p:nvPr/>
      </p:nvGrpSpPr>
      <p:grpSpPr>
        <a:xfrm>
          <a:off x="0" y="0"/>
          <a:ext cx="0" cy="0"/>
          <a:chOff x="0" y="0"/>
          <a:chExt cx="0" cy="0"/>
        </a:xfrm>
      </p:grpSpPr>
      <p:sp>
        <p:nvSpPr>
          <p:cNvPr id="64" name="Shape 64"/>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65" name="Shape 65"/>
          <p:cNvSpPr txBox="1">
            <a:spLocks noGrp="1"/>
          </p:cNvSpPr>
          <p:nvPr>
            <p:ph type="body" idx="1"/>
          </p:nvPr>
        </p:nvSpPr>
        <p:spPr>
          <a:xfrm>
            <a:off x="400050" y="2438401"/>
            <a:ext cx="3000375" cy="5384799"/>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6" name="Shape 66"/>
          <p:cNvSpPr txBox="1">
            <a:spLocks noGrp="1"/>
          </p:cNvSpPr>
          <p:nvPr>
            <p:ph type="body" idx="2"/>
          </p:nvPr>
        </p:nvSpPr>
        <p:spPr>
          <a:xfrm>
            <a:off x="3514725" y="2438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7" name="Shape 67"/>
          <p:cNvSpPr txBox="1">
            <a:spLocks noGrp="1"/>
          </p:cNvSpPr>
          <p:nvPr>
            <p:ph type="body" idx="3"/>
          </p:nvPr>
        </p:nvSpPr>
        <p:spPr>
          <a:xfrm>
            <a:off x="3514725" y="5232400"/>
            <a:ext cx="3000375" cy="2590800"/>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68" name="Shape 68"/>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69" name="Shape 69"/>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70" name="Shape 70"/>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399919332"/>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71"/>
        <p:cNvGrpSpPr/>
        <p:nvPr/>
      </p:nvGrpSpPr>
      <p:grpSpPr>
        <a:xfrm>
          <a:off x="0" y="0"/>
          <a:ext cx="0" cy="0"/>
          <a:chOff x="0" y="0"/>
          <a:chExt cx="0" cy="0"/>
        </a:xfrm>
      </p:grpSpPr>
      <p:sp>
        <p:nvSpPr>
          <p:cNvPr id="72" name="Shape 72"/>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73" name="Shape 73"/>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74" name="Shape 74"/>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75" name="Shape 75"/>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744102653"/>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vertTitleAndTx">
  <p:cSld name="Vertical Title and Text">
    <p:spTree>
      <p:nvGrpSpPr>
        <p:cNvPr id="1" name="Shape 76"/>
        <p:cNvGrpSpPr/>
        <p:nvPr/>
      </p:nvGrpSpPr>
      <p:grpSpPr>
        <a:xfrm>
          <a:off x="0" y="0"/>
          <a:ext cx="0" cy="0"/>
          <a:chOff x="0" y="0"/>
          <a:chExt cx="0" cy="0"/>
        </a:xfrm>
      </p:grpSpPr>
      <p:sp>
        <p:nvSpPr>
          <p:cNvPr id="77" name="Shape 77"/>
          <p:cNvSpPr txBox="1">
            <a:spLocks noGrp="1"/>
          </p:cNvSpPr>
          <p:nvPr>
            <p:ph type="title"/>
          </p:nvPr>
        </p:nvSpPr>
        <p:spPr>
          <a:xfrm rot="5400000">
            <a:off x="2154502" y="3462602"/>
            <a:ext cx="7192433" cy="1528762"/>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78" name="Shape 78"/>
          <p:cNvSpPr txBox="1">
            <a:spLocks noGrp="1"/>
          </p:cNvSpPr>
          <p:nvPr>
            <p:ph type="body" idx="1"/>
          </p:nvPr>
        </p:nvSpPr>
        <p:spPr>
          <a:xfrm rot="5400000">
            <a:off x="-960173" y="1990989"/>
            <a:ext cx="7192433" cy="4471988"/>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79" name="Shape 79"/>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0" name="Shape 80"/>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1" name="Shape 81"/>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214963359"/>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82"/>
        <p:cNvGrpSpPr/>
        <p:nvPr/>
      </p:nvGrpSpPr>
      <p:grpSpPr>
        <a:xfrm>
          <a:off x="0" y="0"/>
          <a:ext cx="0" cy="0"/>
          <a:chOff x="0" y="0"/>
          <a:chExt cx="0" cy="0"/>
        </a:xfrm>
      </p:grpSpPr>
      <p:sp>
        <p:nvSpPr>
          <p:cNvPr id="83" name="Shape 83"/>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84" name="Shape 84"/>
          <p:cNvSpPr txBox="1">
            <a:spLocks noGrp="1"/>
          </p:cNvSpPr>
          <p:nvPr>
            <p:ph type="body" idx="1"/>
          </p:nvPr>
        </p:nvSpPr>
        <p:spPr>
          <a:xfrm rot="5400000">
            <a:off x="765176" y="2073277"/>
            <a:ext cx="5384799" cy="6115049"/>
          </a:xfrm>
          <a:prstGeom prst="rect">
            <a:avLst/>
          </a:prstGeom>
          <a:noFill/>
          <a:ln>
            <a:noFill/>
          </a:ln>
        </p:spPr>
        <p:txBody>
          <a:bodyPr wrap="square" lIns="91425" tIns="91425" rIns="91425" bIns="91425" anchor="t" anchorCtr="0"/>
          <a:lstStyle>
            <a:lvl1pPr marL="257175" marR="0" lvl="0" indent="-146447" algn="l" rtl="0">
              <a:spcBef>
                <a:spcPts val="465"/>
              </a:spcBef>
              <a:spcAft>
                <a:spcPts val="0"/>
              </a:spcAft>
              <a:buClr>
                <a:schemeClr val="accent2"/>
              </a:buClr>
              <a:buSzPct val="75000"/>
              <a:buFont typeface="Noto Sans Symbols"/>
              <a:buChar char="■"/>
              <a:defRPr sz="2325">
                <a:solidFill>
                  <a:schemeClr val="lt1"/>
                </a:solidFill>
                <a:latin typeface="Arial"/>
                <a:ea typeface="Arial"/>
                <a:cs typeface="Arial"/>
                <a:sym typeface="Arial"/>
              </a:defRPr>
            </a:lvl1pPr>
            <a:lvl2pPr marL="557213" marR="0" lvl="1" indent="-133826" algn="l" rtl="0">
              <a:spcBef>
                <a:spcPts val="390"/>
              </a:spcBef>
              <a:spcAft>
                <a:spcPts val="0"/>
              </a:spcAft>
              <a:buClr>
                <a:schemeClr val="accent1"/>
              </a:buClr>
              <a:buSzPct val="64999"/>
              <a:buFont typeface="Noto Sans Symbols"/>
              <a:buChar char="■"/>
              <a:defRPr sz="195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85" name="Shape 85"/>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6" name="Shape 86"/>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87" name="Shape 87"/>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426522509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cSld name="Section Header">
    <p:spTree>
      <p:nvGrpSpPr>
        <p:cNvPr id="1" name="Shape 27"/>
        <p:cNvGrpSpPr/>
        <p:nvPr/>
      </p:nvGrpSpPr>
      <p:grpSpPr>
        <a:xfrm>
          <a:off x="0" y="0"/>
          <a:ext cx="0" cy="0"/>
          <a:chOff x="0" y="0"/>
          <a:chExt cx="0" cy="0"/>
        </a:xfrm>
      </p:grpSpPr>
      <p:sp>
        <p:nvSpPr>
          <p:cNvPr id="28" name="Shape 28"/>
          <p:cNvSpPr txBox="1">
            <a:spLocks noGrp="1"/>
          </p:cNvSpPr>
          <p:nvPr>
            <p:ph type="title"/>
          </p:nvPr>
        </p:nvSpPr>
        <p:spPr>
          <a:xfrm>
            <a:off x="467916" y="2279652"/>
            <a:ext cx="5915025" cy="3803648"/>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45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29" name="Shape 29"/>
          <p:cNvSpPr txBox="1">
            <a:spLocks noGrp="1"/>
          </p:cNvSpPr>
          <p:nvPr>
            <p:ph type="body" idx="1"/>
          </p:nvPr>
        </p:nvSpPr>
        <p:spPr>
          <a:xfrm>
            <a:off x="467916" y="6119285"/>
            <a:ext cx="5915025" cy="2000248"/>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8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rgbClr val="888888"/>
              </a:buClr>
              <a:buFont typeface="Arial"/>
              <a:buNone/>
              <a:defRPr sz="1500" b="0" i="0" u="none" strike="noStrike" cap="none">
                <a:solidFill>
                  <a:srgbClr val="888888"/>
                </a:solidFill>
                <a:latin typeface="Calibri"/>
                <a:ea typeface="Calibri"/>
                <a:cs typeface="Calibri"/>
                <a:sym typeface="Calibri"/>
              </a:defRPr>
            </a:lvl2pPr>
            <a:lvl3pPr marL="685800" marR="0" lvl="2" indent="0" algn="l" rtl="0">
              <a:lnSpc>
                <a:spcPct val="90000"/>
              </a:lnSpc>
              <a:spcBef>
                <a:spcPts val="375"/>
              </a:spcBef>
              <a:buClr>
                <a:srgbClr val="888888"/>
              </a:buClr>
              <a:buFont typeface="Arial"/>
              <a:buNone/>
              <a:defRPr sz="1350" b="0" i="0" u="none" strike="noStrike" cap="none">
                <a:solidFill>
                  <a:srgbClr val="888888"/>
                </a:solidFill>
                <a:latin typeface="Calibri"/>
                <a:ea typeface="Calibri"/>
                <a:cs typeface="Calibri"/>
                <a:sym typeface="Calibri"/>
              </a:defRPr>
            </a:lvl3pPr>
            <a:lvl4pPr marL="1028700" marR="0" lvl="3"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4pPr>
            <a:lvl5pPr marL="1371600" marR="0" lvl="4"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5pPr>
            <a:lvl6pPr marL="1714500" marR="0" lvl="5"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6pPr>
            <a:lvl7pPr marL="2057400" marR="0" lvl="6"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7pPr>
            <a:lvl8pPr marL="2400300" marR="0" lvl="7"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8pPr>
            <a:lvl9pPr marL="2743200" marR="0" lvl="8" indent="0" algn="l" rtl="0">
              <a:lnSpc>
                <a:spcPct val="90000"/>
              </a:lnSpc>
              <a:spcBef>
                <a:spcPts val="375"/>
              </a:spcBef>
              <a:buClr>
                <a:srgbClr val="888888"/>
              </a:buClr>
              <a:buFont typeface="Arial"/>
              <a:buNone/>
              <a:defRPr sz="1200" b="0" i="0" u="none" strike="noStrike" cap="none">
                <a:solidFill>
                  <a:srgbClr val="888888"/>
                </a:solidFill>
                <a:latin typeface="Calibri"/>
                <a:ea typeface="Calibri"/>
                <a:cs typeface="Calibri"/>
                <a:sym typeface="Calibri"/>
              </a:defRPr>
            </a:lvl9pPr>
          </a:lstStyle>
          <a:p>
            <a:endParaRPr/>
          </a:p>
        </p:txBody>
      </p:sp>
      <p:sp>
        <p:nvSpPr>
          <p:cNvPr id="30" name="Shape 30"/>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1" name="Shape 31"/>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2" name="Shape 32"/>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88"/>
        <p:cNvGrpSpPr/>
        <p:nvPr/>
      </p:nvGrpSpPr>
      <p:grpSpPr>
        <a:xfrm>
          <a:off x="0" y="0"/>
          <a:ext cx="0" cy="0"/>
          <a:chOff x="0" y="0"/>
          <a:chExt cx="0" cy="0"/>
        </a:xfrm>
      </p:grpSpPr>
      <p:sp>
        <p:nvSpPr>
          <p:cNvPr id="89" name="Shape 89"/>
          <p:cNvSpPr txBox="1">
            <a:spLocks noGrp="1"/>
          </p:cNvSpPr>
          <p:nvPr>
            <p:ph type="title"/>
          </p:nvPr>
        </p:nvSpPr>
        <p:spPr>
          <a:xfrm>
            <a:off x="1344217" y="6400801"/>
            <a:ext cx="4114799" cy="755649"/>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1500" b="1"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90" name="Shape 90"/>
          <p:cNvSpPr>
            <a:spLocks noGrp="1"/>
          </p:cNvSpPr>
          <p:nvPr>
            <p:ph type="pic" idx="2"/>
          </p:nvPr>
        </p:nvSpPr>
        <p:spPr>
          <a:xfrm>
            <a:off x="1344217" y="817033"/>
            <a:ext cx="4114799" cy="5486400"/>
          </a:xfrm>
          <a:prstGeom prst="rect">
            <a:avLst/>
          </a:prstGeom>
          <a:noFill/>
          <a:ln>
            <a:noFill/>
          </a:ln>
        </p:spPr>
        <p:txBody>
          <a:bodyPr wrap="square" lIns="91425" tIns="91425" rIns="91425" bIns="91425" anchor="t" anchorCtr="0"/>
          <a:lstStyle>
            <a:lvl1pPr marL="0" marR="0" lvl="0" indent="0" algn="l" rtl="0">
              <a:spcBef>
                <a:spcPts val="480"/>
              </a:spcBef>
              <a:spcAft>
                <a:spcPts val="0"/>
              </a:spcAft>
              <a:buClr>
                <a:schemeClr val="accent2"/>
              </a:buClr>
              <a:buFont typeface="Noto Sans Symbols"/>
              <a:buNone/>
              <a:defRPr sz="2400">
                <a:solidFill>
                  <a:schemeClr val="lt1"/>
                </a:solidFill>
                <a:latin typeface="Arial"/>
                <a:ea typeface="Arial"/>
                <a:cs typeface="Arial"/>
                <a:sym typeface="Arial"/>
              </a:defRPr>
            </a:lvl1pPr>
            <a:lvl2pPr marL="342900" marR="0" lvl="1" indent="0" algn="l" rtl="0">
              <a:spcBef>
                <a:spcPts val="420"/>
              </a:spcBef>
              <a:spcAft>
                <a:spcPts val="0"/>
              </a:spcAft>
              <a:buClr>
                <a:schemeClr val="accent1"/>
              </a:buClr>
              <a:buFont typeface="Noto Sans Symbols"/>
              <a:buNone/>
              <a:defRPr sz="2100" b="0" i="0" u="none" strike="noStrike" cap="none">
                <a:solidFill>
                  <a:schemeClr val="lt1"/>
                </a:solidFill>
                <a:latin typeface="Arial"/>
                <a:ea typeface="Arial"/>
                <a:cs typeface="Arial"/>
                <a:sym typeface="Arial"/>
              </a:defRPr>
            </a:lvl2pPr>
            <a:lvl3pPr marL="685800" marR="0" lvl="2" indent="0" algn="l" rtl="0">
              <a:spcBef>
                <a:spcPts val="360"/>
              </a:spcBef>
              <a:spcAft>
                <a:spcPts val="0"/>
              </a:spcAft>
              <a:buClr>
                <a:schemeClr val="hlink"/>
              </a:buClr>
              <a:buFont typeface="Noto Sans Symbols"/>
              <a:buNone/>
              <a:defRPr sz="1800" b="0" i="0" u="none" strike="noStrike" cap="none">
                <a:solidFill>
                  <a:schemeClr val="lt1"/>
                </a:solidFill>
                <a:latin typeface="Arial"/>
                <a:ea typeface="Arial"/>
                <a:cs typeface="Arial"/>
                <a:sym typeface="Arial"/>
              </a:defRPr>
            </a:lvl3pPr>
            <a:lvl4pPr marL="1028700" marR="0" lvl="3" indent="0" algn="l" rtl="0">
              <a:spcBef>
                <a:spcPts val="300"/>
              </a:spcBef>
              <a:spcAft>
                <a:spcPts val="0"/>
              </a:spcAft>
              <a:buClr>
                <a:schemeClr val="accent2"/>
              </a:buClr>
              <a:buFont typeface="Noto Sans Symbols"/>
              <a:buNone/>
              <a:defRPr sz="1500" b="0" i="0" u="none" strike="noStrike" cap="none">
                <a:solidFill>
                  <a:schemeClr val="lt1"/>
                </a:solidFill>
                <a:latin typeface="Arial"/>
                <a:ea typeface="Arial"/>
                <a:cs typeface="Arial"/>
                <a:sym typeface="Arial"/>
              </a:defRPr>
            </a:lvl4pPr>
            <a:lvl5pPr marL="1371600" marR="0" lvl="4"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5pPr>
            <a:lvl6pPr marL="1714500" marR="0" lvl="5"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6pPr>
            <a:lvl7pPr marL="2057400" marR="0" lvl="6"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7pPr>
            <a:lvl8pPr marL="2400300" marR="0" lvl="7"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8pPr>
            <a:lvl9pPr marL="2743200" marR="0" lvl="8" indent="0" algn="l" rtl="0">
              <a:spcBef>
                <a:spcPts val="300"/>
              </a:spcBef>
              <a:spcAft>
                <a:spcPts val="0"/>
              </a:spcAft>
              <a:buClr>
                <a:schemeClr val="lt1"/>
              </a:buClr>
              <a:buFont typeface="Noto Sans Symbols"/>
              <a:buNone/>
              <a:defRPr sz="1500" b="0" i="0" u="none" strike="noStrike" cap="none">
                <a:solidFill>
                  <a:schemeClr val="lt1"/>
                </a:solidFill>
                <a:latin typeface="Arial"/>
                <a:ea typeface="Arial"/>
                <a:cs typeface="Arial"/>
                <a:sym typeface="Arial"/>
              </a:defRPr>
            </a:lvl9pPr>
          </a:lstStyle>
          <a:p>
            <a:endParaRPr/>
          </a:p>
        </p:txBody>
      </p:sp>
      <p:sp>
        <p:nvSpPr>
          <p:cNvPr id="91" name="Shape 91"/>
          <p:cNvSpPr txBox="1">
            <a:spLocks noGrp="1"/>
          </p:cNvSpPr>
          <p:nvPr>
            <p:ph type="body" idx="1"/>
          </p:nvPr>
        </p:nvSpPr>
        <p:spPr>
          <a:xfrm>
            <a:off x="1344217" y="7156450"/>
            <a:ext cx="4114799" cy="1073148"/>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a:solidFill>
                  <a:schemeClr val="lt1"/>
                </a:solidFill>
                <a:latin typeface="Arial"/>
                <a:ea typeface="Arial"/>
                <a:cs typeface="Arial"/>
                <a:sym typeface="Arial"/>
              </a:defRPr>
            </a:lvl1pPr>
            <a:lvl2pPr marL="342900" marR="0" lvl="1" indent="0" algn="l" rtl="0">
              <a:spcBef>
                <a:spcPts val="180"/>
              </a:spcBef>
              <a:spcAft>
                <a:spcPts val="0"/>
              </a:spcAft>
              <a:buClr>
                <a:schemeClr val="accent1"/>
              </a:buClr>
              <a:buFont typeface="Noto Sans Symbols"/>
              <a:buNone/>
              <a:defRPr sz="900" b="0" i="0" u="none" strike="noStrike" cap="none">
                <a:solidFill>
                  <a:schemeClr val="lt1"/>
                </a:solidFill>
                <a:latin typeface="Arial"/>
                <a:ea typeface="Arial"/>
                <a:cs typeface="Arial"/>
                <a:sym typeface="Arial"/>
              </a:defRPr>
            </a:lvl2pPr>
            <a:lvl3pPr marL="685800" marR="0" lvl="2" indent="0" algn="l" rtl="0">
              <a:spcBef>
                <a:spcPts val="150"/>
              </a:spcBef>
              <a:spcAft>
                <a:spcPts val="0"/>
              </a:spcAft>
              <a:buClr>
                <a:schemeClr val="hlink"/>
              </a:buClr>
              <a:buFont typeface="Noto Sans Symbols"/>
              <a:buNone/>
              <a:defRPr sz="750" b="0" i="0" u="none" strike="noStrike" cap="none">
                <a:solidFill>
                  <a:schemeClr val="lt1"/>
                </a:solidFill>
                <a:latin typeface="Arial"/>
                <a:ea typeface="Arial"/>
                <a:cs typeface="Arial"/>
                <a:sym typeface="Arial"/>
              </a:defRPr>
            </a:lvl3pPr>
            <a:lvl4pPr marL="1028700" marR="0" lvl="3" indent="0" algn="l" rtl="0">
              <a:spcBef>
                <a:spcPts val="135"/>
              </a:spcBef>
              <a:spcAft>
                <a:spcPts val="0"/>
              </a:spcAft>
              <a:buClr>
                <a:schemeClr val="accent2"/>
              </a:buClr>
              <a:buFont typeface="Noto Sans Symbols"/>
              <a:buNone/>
              <a:defRPr sz="675" b="0" i="0" u="none" strike="noStrike" cap="none">
                <a:solidFill>
                  <a:schemeClr val="lt1"/>
                </a:solidFill>
                <a:latin typeface="Arial"/>
                <a:ea typeface="Arial"/>
                <a:cs typeface="Arial"/>
                <a:sym typeface="Arial"/>
              </a:defRPr>
            </a:lvl4pPr>
            <a:lvl5pPr marL="1371600" marR="0" lvl="4"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5pPr>
            <a:lvl6pPr marL="1714500" marR="0" lvl="5"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6pPr>
            <a:lvl7pPr marL="2057400" marR="0" lvl="6"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7pPr>
            <a:lvl8pPr marL="2400300" marR="0" lvl="7"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8pPr>
            <a:lvl9pPr marL="2743200" marR="0" lvl="8"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9pPr>
          </a:lstStyle>
          <a:p>
            <a:endParaRPr/>
          </a:p>
        </p:txBody>
      </p:sp>
      <p:sp>
        <p:nvSpPr>
          <p:cNvPr id="92" name="Shape 92"/>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93" name="Shape 93"/>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94" name="Shape 94"/>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4271013521"/>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95"/>
        <p:cNvGrpSpPr/>
        <p:nvPr/>
      </p:nvGrpSpPr>
      <p:grpSpPr>
        <a:xfrm>
          <a:off x="0" y="0"/>
          <a:ext cx="0" cy="0"/>
          <a:chOff x="0" y="0"/>
          <a:chExt cx="0" cy="0"/>
        </a:xfrm>
      </p:grpSpPr>
      <p:sp>
        <p:nvSpPr>
          <p:cNvPr id="96" name="Shape 96"/>
          <p:cNvSpPr txBox="1">
            <a:spLocks noGrp="1"/>
          </p:cNvSpPr>
          <p:nvPr>
            <p:ph type="title"/>
          </p:nvPr>
        </p:nvSpPr>
        <p:spPr>
          <a:xfrm>
            <a:off x="342900" y="364067"/>
            <a:ext cx="2256235" cy="1549399"/>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1500" b="1"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97" name="Shape 97"/>
          <p:cNvSpPr txBox="1">
            <a:spLocks noGrp="1"/>
          </p:cNvSpPr>
          <p:nvPr>
            <p:ph type="body" idx="1"/>
          </p:nvPr>
        </p:nvSpPr>
        <p:spPr>
          <a:xfrm>
            <a:off x="2681287" y="364067"/>
            <a:ext cx="3833813" cy="7804149"/>
          </a:xfrm>
          <a:prstGeom prst="rect">
            <a:avLst/>
          </a:prstGeom>
          <a:noFill/>
          <a:ln>
            <a:noFill/>
          </a:ln>
        </p:spPr>
        <p:txBody>
          <a:bodyPr wrap="square" lIns="91425" tIns="91425" rIns="91425" bIns="91425" anchor="t" anchorCtr="0"/>
          <a:lstStyle>
            <a:lvl1pPr marL="257175" marR="0" lvl="0" indent="-142875" algn="l" rtl="0">
              <a:spcBef>
                <a:spcPts val="480"/>
              </a:spcBef>
              <a:spcAft>
                <a:spcPts val="0"/>
              </a:spcAft>
              <a:buClr>
                <a:schemeClr val="accent2"/>
              </a:buClr>
              <a:buSzPct val="75000"/>
              <a:buFont typeface="Noto Sans Symbols"/>
              <a:buChar char="■"/>
              <a:defRPr sz="2400">
                <a:solidFill>
                  <a:schemeClr val="lt1"/>
                </a:solidFill>
                <a:latin typeface="Arial"/>
                <a:ea typeface="Arial"/>
                <a:cs typeface="Arial"/>
                <a:sym typeface="Arial"/>
              </a:defRPr>
            </a:lvl1pPr>
            <a:lvl2pPr marL="557213" marR="0" lvl="1" indent="-127635" algn="l" rtl="0">
              <a:spcBef>
                <a:spcPts val="420"/>
              </a:spcBef>
              <a:spcAft>
                <a:spcPts val="0"/>
              </a:spcAft>
              <a:buClr>
                <a:schemeClr val="accent1"/>
              </a:buClr>
              <a:buSzPct val="65000"/>
              <a:buFont typeface="Noto Sans Symbols"/>
              <a:buChar char="■"/>
              <a:defRPr sz="2100" b="0" i="0" u="none" strike="noStrike" cap="none">
                <a:solidFill>
                  <a:schemeClr val="lt1"/>
                </a:solidFill>
                <a:latin typeface="Arial"/>
                <a:ea typeface="Arial"/>
                <a:cs typeface="Arial"/>
                <a:sym typeface="Arial"/>
              </a:defRPr>
            </a:lvl2pPr>
            <a:lvl3pPr marL="857250" marR="0" lvl="2" indent="-108585" algn="l" rtl="0">
              <a:spcBef>
                <a:spcPts val="360"/>
              </a:spcBef>
              <a:spcAft>
                <a:spcPts val="0"/>
              </a:spcAft>
              <a:buClr>
                <a:schemeClr val="hlink"/>
              </a:buClr>
              <a:buSzPct val="55000"/>
              <a:buFont typeface="Noto Sans Symbols"/>
              <a:buChar char="■"/>
              <a:defRPr sz="1800" b="0" i="0" u="none" strike="noStrike" cap="none">
                <a:solidFill>
                  <a:schemeClr val="lt1"/>
                </a:solidFill>
                <a:latin typeface="Arial"/>
                <a:ea typeface="Arial"/>
                <a:cs typeface="Arial"/>
                <a:sym typeface="Arial"/>
              </a:defRPr>
            </a:lvl3pPr>
            <a:lvl4pPr marL="1200150" marR="0" lvl="3" indent="-76200" algn="l" rtl="0">
              <a:spcBef>
                <a:spcPts val="300"/>
              </a:spcBef>
              <a:spcAft>
                <a:spcPts val="0"/>
              </a:spcAft>
              <a:buClr>
                <a:schemeClr val="accent2"/>
              </a:buClr>
              <a:buSzPct val="100000"/>
              <a:buFont typeface="Noto Sans Symbols"/>
              <a:buChar char="▪"/>
              <a:defRPr sz="1500" b="0" i="0" u="none" strike="noStrike" cap="none">
                <a:solidFill>
                  <a:schemeClr val="lt1"/>
                </a:solidFill>
                <a:latin typeface="Arial"/>
                <a:ea typeface="Arial"/>
                <a:cs typeface="Arial"/>
                <a:sym typeface="Arial"/>
              </a:defRPr>
            </a:lvl4pPr>
            <a:lvl5pPr marL="1543050" marR="0" lvl="4"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5pPr>
            <a:lvl6pPr marL="1885950" marR="0" lvl="5"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6pPr>
            <a:lvl7pPr marL="2228850" marR="0" lvl="6"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7pPr>
            <a:lvl8pPr marL="2571750" marR="0" lvl="7"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8pPr>
            <a:lvl9pPr marL="2914650" marR="0" lvl="8" indent="-90488" algn="l" rtl="0">
              <a:spcBef>
                <a:spcPts val="300"/>
              </a:spcBef>
              <a:spcAft>
                <a:spcPts val="0"/>
              </a:spcAft>
              <a:buClr>
                <a:schemeClr val="lt1"/>
              </a:buClr>
              <a:buSzPct val="85000"/>
              <a:buFont typeface="Noto Sans Symbols"/>
              <a:buChar char="▪"/>
              <a:defRPr sz="1500" b="0" i="0" u="none" strike="noStrike" cap="none">
                <a:solidFill>
                  <a:schemeClr val="lt1"/>
                </a:solidFill>
                <a:latin typeface="Arial"/>
                <a:ea typeface="Arial"/>
                <a:cs typeface="Arial"/>
                <a:sym typeface="Arial"/>
              </a:defRPr>
            </a:lvl9pPr>
          </a:lstStyle>
          <a:p>
            <a:endParaRPr/>
          </a:p>
        </p:txBody>
      </p:sp>
      <p:sp>
        <p:nvSpPr>
          <p:cNvPr id="98" name="Shape 98"/>
          <p:cNvSpPr txBox="1">
            <a:spLocks noGrp="1"/>
          </p:cNvSpPr>
          <p:nvPr>
            <p:ph type="body" idx="2"/>
          </p:nvPr>
        </p:nvSpPr>
        <p:spPr>
          <a:xfrm>
            <a:off x="342900" y="1913467"/>
            <a:ext cx="2256235" cy="6254751"/>
          </a:xfrm>
          <a:prstGeom prst="rect">
            <a:avLst/>
          </a:prstGeom>
          <a:noFill/>
          <a:ln>
            <a:noFill/>
          </a:ln>
        </p:spPr>
        <p:txBody>
          <a:bodyPr wrap="square" lIns="91425" tIns="91425" rIns="91425" bIns="91425" anchor="t" anchorCtr="0"/>
          <a:lstStyle>
            <a:lvl1pPr marL="0" marR="0" lvl="0" indent="0" algn="l" rtl="0">
              <a:spcBef>
                <a:spcPts val="210"/>
              </a:spcBef>
              <a:spcAft>
                <a:spcPts val="0"/>
              </a:spcAft>
              <a:buClr>
                <a:schemeClr val="accent2"/>
              </a:buClr>
              <a:buFont typeface="Noto Sans Symbols"/>
              <a:buNone/>
              <a:defRPr sz="1050">
                <a:solidFill>
                  <a:schemeClr val="lt1"/>
                </a:solidFill>
                <a:latin typeface="Arial"/>
                <a:ea typeface="Arial"/>
                <a:cs typeface="Arial"/>
                <a:sym typeface="Arial"/>
              </a:defRPr>
            </a:lvl1pPr>
            <a:lvl2pPr marL="342900" marR="0" lvl="1" indent="0" algn="l" rtl="0">
              <a:spcBef>
                <a:spcPts val="180"/>
              </a:spcBef>
              <a:spcAft>
                <a:spcPts val="0"/>
              </a:spcAft>
              <a:buClr>
                <a:schemeClr val="accent1"/>
              </a:buClr>
              <a:buFont typeface="Noto Sans Symbols"/>
              <a:buNone/>
              <a:defRPr sz="900" b="0" i="0" u="none" strike="noStrike" cap="none">
                <a:solidFill>
                  <a:schemeClr val="lt1"/>
                </a:solidFill>
                <a:latin typeface="Arial"/>
                <a:ea typeface="Arial"/>
                <a:cs typeface="Arial"/>
                <a:sym typeface="Arial"/>
              </a:defRPr>
            </a:lvl2pPr>
            <a:lvl3pPr marL="685800" marR="0" lvl="2" indent="0" algn="l" rtl="0">
              <a:spcBef>
                <a:spcPts val="150"/>
              </a:spcBef>
              <a:spcAft>
                <a:spcPts val="0"/>
              </a:spcAft>
              <a:buClr>
                <a:schemeClr val="hlink"/>
              </a:buClr>
              <a:buFont typeface="Noto Sans Symbols"/>
              <a:buNone/>
              <a:defRPr sz="750" b="0" i="0" u="none" strike="noStrike" cap="none">
                <a:solidFill>
                  <a:schemeClr val="lt1"/>
                </a:solidFill>
                <a:latin typeface="Arial"/>
                <a:ea typeface="Arial"/>
                <a:cs typeface="Arial"/>
                <a:sym typeface="Arial"/>
              </a:defRPr>
            </a:lvl3pPr>
            <a:lvl4pPr marL="1028700" marR="0" lvl="3" indent="0" algn="l" rtl="0">
              <a:spcBef>
                <a:spcPts val="135"/>
              </a:spcBef>
              <a:spcAft>
                <a:spcPts val="0"/>
              </a:spcAft>
              <a:buClr>
                <a:schemeClr val="accent2"/>
              </a:buClr>
              <a:buFont typeface="Noto Sans Symbols"/>
              <a:buNone/>
              <a:defRPr sz="675" b="0" i="0" u="none" strike="noStrike" cap="none">
                <a:solidFill>
                  <a:schemeClr val="lt1"/>
                </a:solidFill>
                <a:latin typeface="Arial"/>
                <a:ea typeface="Arial"/>
                <a:cs typeface="Arial"/>
                <a:sym typeface="Arial"/>
              </a:defRPr>
            </a:lvl4pPr>
            <a:lvl5pPr marL="1371600" marR="0" lvl="4"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5pPr>
            <a:lvl6pPr marL="1714500" marR="0" lvl="5"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6pPr>
            <a:lvl7pPr marL="2057400" marR="0" lvl="6"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7pPr>
            <a:lvl8pPr marL="2400300" marR="0" lvl="7"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8pPr>
            <a:lvl9pPr marL="2743200" marR="0" lvl="8" indent="0" algn="l" rtl="0">
              <a:spcBef>
                <a:spcPts val="135"/>
              </a:spcBef>
              <a:spcAft>
                <a:spcPts val="0"/>
              </a:spcAft>
              <a:buClr>
                <a:schemeClr val="lt1"/>
              </a:buClr>
              <a:buFont typeface="Noto Sans Symbols"/>
              <a:buNone/>
              <a:defRPr sz="675" b="0" i="0" u="none" strike="noStrike" cap="none">
                <a:solidFill>
                  <a:schemeClr val="lt1"/>
                </a:solidFill>
                <a:latin typeface="Arial"/>
                <a:ea typeface="Arial"/>
                <a:cs typeface="Arial"/>
                <a:sym typeface="Arial"/>
              </a:defRPr>
            </a:lvl9pPr>
          </a:lstStyle>
          <a:p>
            <a:endParaRPr/>
          </a:p>
        </p:txBody>
      </p:sp>
      <p:sp>
        <p:nvSpPr>
          <p:cNvPr id="99" name="Shape 99"/>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0" name="Shape 100"/>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1" name="Shape 101"/>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577728610"/>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blank">
  <p:cSld name="Blank">
    <p:spTree>
      <p:nvGrpSpPr>
        <p:cNvPr id="1" name="Shape 102"/>
        <p:cNvGrpSpPr/>
        <p:nvPr/>
      </p:nvGrpSpPr>
      <p:grpSpPr>
        <a:xfrm>
          <a:off x="0" y="0"/>
          <a:ext cx="0" cy="0"/>
          <a:chOff x="0" y="0"/>
          <a:chExt cx="0" cy="0"/>
        </a:xfrm>
      </p:grpSpPr>
      <p:sp>
        <p:nvSpPr>
          <p:cNvPr id="103" name="Shape 103"/>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4" name="Shape 104"/>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05" name="Shape 105"/>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731449785"/>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106"/>
        <p:cNvGrpSpPr/>
        <p:nvPr/>
      </p:nvGrpSpPr>
      <p:grpSpPr>
        <a:xfrm>
          <a:off x="0" y="0"/>
          <a:ext cx="0" cy="0"/>
          <a:chOff x="0" y="0"/>
          <a:chExt cx="0" cy="0"/>
        </a:xfrm>
      </p:grpSpPr>
      <p:sp>
        <p:nvSpPr>
          <p:cNvPr id="107" name="Shape 107"/>
          <p:cNvSpPr txBox="1">
            <a:spLocks noGrp="1"/>
          </p:cNvSpPr>
          <p:nvPr>
            <p:ph type="title"/>
          </p:nvPr>
        </p:nvSpPr>
        <p:spPr>
          <a:xfrm>
            <a:off x="342900" y="366183"/>
            <a:ext cx="6172200"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5pPr>
            <a:lvl6pPr marL="342900" marR="0" lvl="5"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6pPr>
            <a:lvl7pPr marL="685800" marR="0" lvl="6"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7pPr>
            <a:lvl8pPr marL="1028700" marR="0" lvl="7"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8pPr>
            <a:lvl9pPr marL="1371600" marR="0" lvl="8" indent="0" algn="l" rtl="0">
              <a:lnSpc>
                <a:spcPct val="80000"/>
              </a:lnSpc>
              <a:spcBef>
                <a:spcPts val="0"/>
              </a:spcBef>
              <a:spcAft>
                <a:spcPts val="0"/>
              </a:spcAft>
              <a:buNone/>
              <a:defRPr sz="3300" b="0" i="0" u="none" strike="noStrike" cap="none">
                <a:solidFill>
                  <a:schemeClr val="lt2"/>
                </a:solidFill>
                <a:latin typeface="Times New Roman"/>
                <a:ea typeface="Times New Roman"/>
                <a:cs typeface="Times New Roman"/>
                <a:sym typeface="Times New Roman"/>
              </a:defRPr>
            </a:lvl9pPr>
          </a:lstStyle>
          <a:p>
            <a:endParaRPr/>
          </a:p>
        </p:txBody>
      </p:sp>
      <p:sp>
        <p:nvSpPr>
          <p:cNvPr id="108" name="Shape 108"/>
          <p:cNvSpPr txBox="1">
            <a:spLocks noGrp="1"/>
          </p:cNvSpPr>
          <p:nvPr>
            <p:ph type="body" idx="1"/>
          </p:nvPr>
        </p:nvSpPr>
        <p:spPr>
          <a:xfrm>
            <a:off x="342900" y="2046816"/>
            <a:ext cx="3030140" cy="853016"/>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a:solidFill>
                  <a:schemeClr val="lt1"/>
                </a:solidFill>
                <a:latin typeface="Arial"/>
                <a:ea typeface="Arial"/>
                <a:cs typeface="Arial"/>
                <a:sym typeface="Arial"/>
              </a:defRPr>
            </a:lvl1pPr>
            <a:lvl2pPr marL="342900" marR="0" lvl="1" indent="0" algn="l" rtl="0">
              <a:spcBef>
                <a:spcPts val="300"/>
              </a:spcBef>
              <a:spcAft>
                <a:spcPts val="0"/>
              </a:spcAft>
              <a:buClr>
                <a:schemeClr val="accent1"/>
              </a:buClr>
              <a:buFont typeface="Noto Sans Symbols"/>
              <a:buNone/>
              <a:defRPr sz="1500" b="1" i="0" u="none" strike="noStrike" cap="none">
                <a:solidFill>
                  <a:schemeClr val="lt1"/>
                </a:solidFill>
                <a:latin typeface="Arial"/>
                <a:ea typeface="Arial"/>
                <a:cs typeface="Arial"/>
                <a:sym typeface="Arial"/>
              </a:defRPr>
            </a:lvl2pPr>
            <a:lvl3pPr marL="685800" marR="0" lvl="2" indent="0" algn="l" rtl="0">
              <a:spcBef>
                <a:spcPts val="270"/>
              </a:spcBef>
              <a:spcAft>
                <a:spcPts val="0"/>
              </a:spcAft>
              <a:buClr>
                <a:schemeClr val="hlink"/>
              </a:buClr>
              <a:buFont typeface="Noto Sans Symbols"/>
              <a:buNone/>
              <a:defRPr sz="1350" b="1" i="0" u="none" strike="noStrike" cap="none">
                <a:solidFill>
                  <a:schemeClr val="lt1"/>
                </a:solidFill>
                <a:latin typeface="Arial"/>
                <a:ea typeface="Arial"/>
                <a:cs typeface="Arial"/>
                <a:sym typeface="Arial"/>
              </a:defRPr>
            </a:lvl3pPr>
            <a:lvl4pPr marL="1028700" marR="0" lvl="3" indent="0" algn="l" rtl="0">
              <a:spcBef>
                <a:spcPts val="240"/>
              </a:spcBef>
              <a:spcAft>
                <a:spcPts val="0"/>
              </a:spcAft>
              <a:buClr>
                <a:schemeClr val="accent2"/>
              </a:buClr>
              <a:buFont typeface="Noto Sans Symbols"/>
              <a:buNone/>
              <a:defRPr sz="1200" b="1" i="0" u="none" strike="noStrike" cap="none">
                <a:solidFill>
                  <a:schemeClr val="lt1"/>
                </a:solidFill>
                <a:latin typeface="Arial"/>
                <a:ea typeface="Arial"/>
                <a:cs typeface="Arial"/>
                <a:sym typeface="Arial"/>
              </a:defRPr>
            </a:lvl4pPr>
            <a:lvl5pPr marL="1371600" marR="0" lvl="4"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5pPr>
            <a:lvl6pPr marL="1714500" marR="0" lvl="5"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6pPr>
            <a:lvl7pPr marL="2057400" marR="0" lvl="6"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7pPr>
            <a:lvl8pPr marL="2400300" marR="0" lvl="7"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8pPr>
            <a:lvl9pPr marL="2743200" marR="0" lvl="8"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9pPr>
          </a:lstStyle>
          <a:p>
            <a:endParaRPr/>
          </a:p>
        </p:txBody>
      </p:sp>
      <p:sp>
        <p:nvSpPr>
          <p:cNvPr id="109" name="Shape 109"/>
          <p:cNvSpPr txBox="1">
            <a:spLocks noGrp="1"/>
          </p:cNvSpPr>
          <p:nvPr>
            <p:ph type="body" idx="2"/>
          </p:nvPr>
        </p:nvSpPr>
        <p:spPr>
          <a:xfrm>
            <a:off x="342900" y="2899834"/>
            <a:ext cx="3030140" cy="5268383"/>
          </a:xfrm>
          <a:prstGeom prst="rect">
            <a:avLst/>
          </a:prstGeom>
          <a:noFill/>
          <a:ln>
            <a:noFill/>
          </a:ln>
        </p:spPr>
        <p:txBody>
          <a:bodyPr wrap="square" lIns="91425" tIns="91425" rIns="91425" bIns="91425" anchor="t" anchorCtr="0"/>
          <a:lstStyle>
            <a:lvl1pPr marL="257175" marR="0" lvl="0" indent="-171450" algn="l" rtl="0">
              <a:spcBef>
                <a:spcPts val="360"/>
              </a:spcBef>
              <a:spcAft>
                <a:spcPts val="0"/>
              </a:spcAft>
              <a:buClr>
                <a:schemeClr val="accent2"/>
              </a:buClr>
              <a:buSzPct val="75000"/>
              <a:buFont typeface="Noto Sans Symbols"/>
              <a:buChar char="■"/>
              <a:defRPr sz="1800">
                <a:solidFill>
                  <a:schemeClr val="lt1"/>
                </a:solidFill>
                <a:latin typeface="Arial"/>
                <a:ea typeface="Arial"/>
                <a:cs typeface="Arial"/>
                <a:sym typeface="Arial"/>
              </a:defRPr>
            </a:lvl1pPr>
            <a:lvl2pPr marL="557213" marR="0" lvl="1" indent="-152400" algn="l" rtl="0">
              <a:spcBef>
                <a:spcPts val="300"/>
              </a:spcBef>
              <a:spcAft>
                <a:spcPts val="0"/>
              </a:spcAft>
              <a:buClr>
                <a:schemeClr val="accent1"/>
              </a:buClr>
              <a:buSzPct val="64999"/>
              <a:buFont typeface="Noto Sans Symbols"/>
              <a:buChar char="■"/>
              <a:defRPr sz="1500" b="0" i="0" u="none" strike="noStrike" cap="none">
                <a:solidFill>
                  <a:schemeClr val="lt1"/>
                </a:solidFill>
                <a:latin typeface="Arial"/>
                <a:ea typeface="Arial"/>
                <a:cs typeface="Arial"/>
                <a:sym typeface="Arial"/>
              </a:defRPr>
            </a:lvl2pPr>
            <a:lvl3pPr marL="857250" marR="0" lvl="2" indent="-124301" algn="l" rtl="0">
              <a:spcBef>
                <a:spcPts val="270"/>
              </a:spcBef>
              <a:spcAft>
                <a:spcPts val="0"/>
              </a:spcAft>
              <a:buClr>
                <a:schemeClr val="hlink"/>
              </a:buClr>
              <a:buSzPct val="54999"/>
              <a:buFont typeface="Noto Sans Symbols"/>
              <a:buChar char="■"/>
              <a:defRPr sz="1350" b="0" i="0" u="none" strike="noStrike" cap="none">
                <a:solidFill>
                  <a:schemeClr val="lt1"/>
                </a:solidFill>
                <a:latin typeface="Arial"/>
                <a:ea typeface="Arial"/>
                <a:cs typeface="Arial"/>
                <a:sym typeface="Arial"/>
              </a:defRPr>
            </a:lvl3pPr>
            <a:lvl4pPr marL="1200150" marR="0" lvl="3" indent="-95250" algn="l" rtl="0">
              <a:spcBef>
                <a:spcPts val="240"/>
              </a:spcBef>
              <a:spcAft>
                <a:spcPts val="0"/>
              </a:spcAft>
              <a:buClr>
                <a:schemeClr val="accent2"/>
              </a:buClr>
              <a:buSzPct val="100000"/>
              <a:buFont typeface="Noto Sans Symbols"/>
              <a:buChar char="▪"/>
              <a:defRPr sz="1200" b="0" i="0" u="none" strike="noStrike" cap="none">
                <a:solidFill>
                  <a:schemeClr val="lt1"/>
                </a:solidFill>
                <a:latin typeface="Arial"/>
                <a:ea typeface="Arial"/>
                <a:cs typeface="Arial"/>
                <a:sym typeface="Arial"/>
              </a:defRPr>
            </a:lvl4pPr>
            <a:lvl5pPr marL="1543050" marR="0" lvl="4"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5pPr>
            <a:lvl6pPr marL="1885950" marR="0" lvl="5"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6pPr>
            <a:lvl7pPr marL="2228850" marR="0" lvl="6"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7pPr>
            <a:lvl8pPr marL="2571750" marR="0" lvl="7"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8pPr>
            <a:lvl9pPr marL="2914650" marR="0" lvl="8"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0" name="Shape 110"/>
          <p:cNvSpPr txBox="1">
            <a:spLocks noGrp="1"/>
          </p:cNvSpPr>
          <p:nvPr>
            <p:ph type="body" idx="3"/>
          </p:nvPr>
        </p:nvSpPr>
        <p:spPr>
          <a:xfrm>
            <a:off x="3483769" y="2046816"/>
            <a:ext cx="3031331" cy="853016"/>
          </a:xfrm>
          <a:prstGeom prst="rect">
            <a:avLst/>
          </a:prstGeom>
          <a:noFill/>
          <a:ln>
            <a:noFill/>
          </a:ln>
        </p:spPr>
        <p:txBody>
          <a:bodyPr wrap="square" lIns="91425" tIns="91425" rIns="91425" bIns="91425" anchor="b" anchorCtr="0"/>
          <a:lstStyle>
            <a:lvl1pPr marL="0" marR="0" lvl="0" indent="0" algn="l" rtl="0">
              <a:spcBef>
                <a:spcPts val="360"/>
              </a:spcBef>
              <a:spcAft>
                <a:spcPts val="0"/>
              </a:spcAft>
              <a:buClr>
                <a:schemeClr val="accent2"/>
              </a:buClr>
              <a:buFont typeface="Noto Sans Symbols"/>
              <a:buNone/>
              <a:defRPr sz="1800" b="1">
                <a:solidFill>
                  <a:schemeClr val="lt1"/>
                </a:solidFill>
                <a:latin typeface="Arial"/>
                <a:ea typeface="Arial"/>
                <a:cs typeface="Arial"/>
                <a:sym typeface="Arial"/>
              </a:defRPr>
            </a:lvl1pPr>
            <a:lvl2pPr marL="342900" marR="0" lvl="1" indent="0" algn="l" rtl="0">
              <a:spcBef>
                <a:spcPts val="300"/>
              </a:spcBef>
              <a:spcAft>
                <a:spcPts val="0"/>
              </a:spcAft>
              <a:buClr>
                <a:schemeClr val="accent1"/>
              </a:buClr>
              <a:buFont typeface="Noto Sans Symbols"/>
              <a:buNone/>
              <a:defRPr sz="1500" b="1" i="0" u="none" strike="noStrike" cap="none">
                <a:solidFill>
                  <a:schemeClr val="lt1"/>
                </a:solidFill>
                <a:latin typeface="Arial"/>
                <a:ea typeface="Arial"/>
                <a:cs typeface="Arial"/>
                <a:sym typeface="Arial"/>
              </a:defRPr>
            </a:lvl2pPr>
            <a:lvl3pPr marL="685800" marR="0" lvl="2" indent="0" algn="l" rtl="0">
              <a:spcBef>
                <a:spcPts val="270"/>
              </a:spcBef>
              <a:spcAft>
                <a:spcPts val="0"/>
              </a:spcAft>
              <a:buClr>
                <a:schemeClr val="hlink"/>
              </a:buClr>
              <a:buFont typeface="Noto Sans Symbols"/>
              <a:buNone/>
              <a:defRPr sz="1350" b="1" i="0" u="none" strike="noStrike" cap="none">
                <a:solidFill>
                  <a:schemeClr val="lt1"/>
                </a:solidFill>
                <a:latin typeface="Arial"/>
                <a:ea typeface="Arial"/>
                <a:cs typeface="Arial"/>
                <a:sym typeface="Arial"/>
              </a:defRPr>
            </a:lvl3pPr>
            <a:lvl4pPr marL="1028700" marR="0" lvl="3" indent="0" algn="l" rtl="0">
              <a:spcBef>
                <a:spcPts val="240"/>
              </a:spcBef>
              <a:spcAft>
                <a:spcPts val="0"/>
              </a:spcAft>
              <a:buClr>
                <a:schemeClr val="accent2"/>
              </a:buClr>
              <a:buFont typeface="Noto Sans Symbols"/>
              <a:buNone/>
              <a:defRPr sz="1200" b="1" i="0" u="none" strike="noStrike" cap="none">
                <a:solidFill>
                  <a:schemeClr val="lt1"/>
                </a:solidFill>
                <a:latin typeface="Arial"/>
                <a:ea typeface="Arial"/>
                <a:cs typeface="Arial"/>
                <a:sym typeface="Arial"/>
              </a:defRPr>
            </a:lvl4pPr>
            <a:lvl5pPr marL="1371600" marR="0" lvl="4"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5pPr>
            <a:lvl6pPr marL="1714500" marR="0" lvl="5"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6pPr>
            <a:lvl7pPr marL="2057400" marR="0" lvl="6"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7pPr>
            <a:lvl8pPr marL="2400300" marR="0" lvl="7"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8pPr>
            <a:lvl9pPr marL="2743200" marR="0" lvl="8" indent="0" algn="l" rtl="0">
              <a:spcBef>
                <a:spcPts val="240"/>
              </a:spcBef>
              <a:spcAft>
                <a:spcPts val="0"/>
              </a:spcAft>
              <a:buClr>
                <a:schemeClr val="lt1"/>
              </a:buClr>
              <a:buFont typeface="Noto Sans Symbols"/>
              <a:buNone/>
              <a:defRPr sz="1200" b="1" i="0" u="none" strike="noStrike" cap="none">
                <a:solidFill>
                  <a:schemeClr val="lt1"/>
                </a:solidFill>
                <a:latin typeface="Arial"/>
                <a:ea typeface="Arial"/>
                <a:cs typeface="Arial"/>
                <a:sym typeface="Arial"/>
              </a:defRPr>
            </a:lvl9pPr>
          </a:lstStyle>
          <a:p>
            <a:endParaRPr/>
          </a:p>
        </p:txBody>
      </p:sp>
      <p:sp>
        <p:nvSpPr>
          <p:cNvPr id="111" name="Shape 111"/>
          <p:cNvSpPr txBox="1">
            <a:spLocks noGrp="1"/>
          </p:cNvSpPr>
          <p:nvPr>
            <p:ph type="body" idx="4"/>
          </p:nvPr>
        </p:nvSpPr>
        <p:spPr>
          <a:xfrm>
            <a:off x="3483769" y="2899834"/>
            <a:ext cx="3031331" cy="5268383"/>
          </a:xfrm>
          <a:prstGeom prst="rect">
            <a:avLst/>
          </a:prstGeom>
          <a:noFill/>
          <a:ln>
            <a:noFill/>
          </a:ln>
        </p:spPr>
        <p:txBody>
          <a:bodyPr wrap="square" lIns="91425" tIns="91425" rIns="91425" bIns="91425" anchor="t" anchorCtr="0"/>
          <a:lstStyle>
            <a:lvl1pPr marL="257175" marR="0" lvl="0" indent="-171450" algn="l" rtl="0">
              <a:spcBef>
                <a:spcPts val="360"/>
              </a:spcBef>
              <a:spcAft>
                <a:spcPts val="0"/>
              </a:spcAft>
              <a:buClr>
                <a:schemeClr val="accent2"/>
              </a:buClr>
              <a:buSzPct val="75000"/>
              <a:buFont typeface="Noto Sans Symbols"/>
              <a:buChar char="■"/>
              <a:defRPr sz="1800">
                <a:solidFill>
                  <a:schemeClr val="lt1"/>
                </a:solidFill>
                <a:latin typeface="Arial"/>
                <a:ea typeface="Arial"/>
                <a:cs typeface="Arial"/>
                <a:sym typeface="Arial"/>
              </a:defRPr>
            </a:lvl1pPr>
            <a:lvl2pPr marL="557213" marR="0" lvl="1" indent="-152400" algn="l" rtl="0">
              <a:spcBef>
                <a:spcPts val="300"/>
              </a:spcBef>
              <a:spcAft>
                <a:spcPts val="0"/>
              </a:spcAft>
              <a:buClr>
                <a:schemeClr val="accent1"/>
              </a:buClr>
              <a:buSzPct val="64999"/>
              <a:buFont typeface="Noto Sans Symbols"/>
              <a:buChar char="■"/>
              <a:defRPr sz="1500" b="0" i="0" u="none" strike="noStrike" cap="none">
                <a:solidFill>
                  <a:schemeClr val="lt1"/>
                </a:solidFill>
                <a:latin typeface="Arial"/>
                <a:ea typeface="Arial"/>
                <a:cs typeface="Arial"/>
                <a:sym typeface="Arial"/>
              </a:defRPr>
            </a:lvl2pPr>
            <a:lvl3pPr marL="857250" marR="0" lvl="2" indent="-124301" algn="l" rtl="0">
              <a:spcBef>
                <a:spcPts val="270"/>
              </a:spcBef>
              <a:spcAft>
                <a:spcPts val="0"/>
              </a:spcAft>
              <a:buClr>
                <a:schemeClr val="hlink"/>
              </a:buClr>
              <a:buSzPct val="54999"/>
              <a:buFont typeface="Noto Sans Symbols"/>
              <a:buChar char="■"/>
              <a:defRPr sz="1350" b="0" i="0" u="none" strike="noStrike" cap="none">
                <a:solidFill>
                  <a:schemeClr val="lt1"/>
                </a:solidFill>
                <a:latin typeface="Arial"/>
                <a:ea typeface="Arial"/>
                <a:cs typeface="Arial"/>
                <a:sym typeface="Arial"/>
              </a:defRPr>
            </a:lvl3pPr>
            <a:lvl4pPr marL="1200150" marR="0" lvl="3" indent="-95250" algn="l" rtl="0">
              <a:spcBef>
                <a:spcPts val="240"/>
              </a:spcBef>
              <a:spcAft>
                <a:spcPts val="0"/>
              </a:spcAft>
              <a:buClr>
                <a:schemeClr val="accent2"/>
              </a:buClr>
              <a:buSzPct val="100000"/>
              <a:buFont typeface="Noto Sans Symbols"/>
              <a:buChar char="▪"/>
              <a:defRPr sz="1200" b="0" i="0" u="none" strike="noStrike" cap="none">
                <a:solidFill>
                  <a:schemeClr val="lt1"/>
                </a:solidFill>
                <a:latin typeface="Arial"/>
                <a:ea typeface="Arial"/>
                <a:cs typeface="Arial"/>
                <a:sym typeface="Arial"/>
              </a:defRPr>
            </a:lvl4pPr>
            <a:lvl5pPr marL="1543050" marR="0" lvl="4"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5pPr>
            <a:lvl6pPr marL="1885950" marR="0" lvl="5"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6pPr>
            <a:lvl7pPr marL="2228850" marR="0" lvl="6" indent="-106679"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7pPr>
            <a:lvl8pPr marL="2571750" marR="0" lvl="7"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8pPr>
            <a:lvl9pPr marL="2914650" marR="0" lvl="8" indent="-106680" algn="l" rtl="0">
              <a:spcBef>
                <a:spcPts val="240"/>
              </a:spcBef>
              <a:spcAft>
                <a:spcPts val="0"/>
              </a:spcAft>
              <a:buClr>
                <a:schemeClr val="lt1"/>
              </a:buClr>
              <a:buSzPct val="85000"/>
              <a:buFont typeface="Noto Sans Symbols"/>
              <a:buChar char="▪"/>
              <a:defRPr sz="1200" b="0" i="0" u="none" strike="noStrike" cap="none">
                <a:solidFill>
                  <a:schemeClr val="lt1"/>
                </a:solidFill>
                <a:latin typeface="Arial"/>
                <a:ea typeface="Arial"/>
                <a:cs typeface="Arial"/>
                <a:sym typeface="Arial"/>
              </a:defRPr>
            </a:lvl9pPr>
          </a:lstStyle>
          <a:p>
            <a:endParaRPr/>
          </a:p>
        </p:txBody>
      </p:sp>
      <p:sp>
        <p:nvSpPr>
          <p:cNvPr id="112" name="Shape 112"/>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13" name="Shape 113"/>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14" name="Shape 114"/>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38501779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cSld name="Two Content">
    <p:spTree>
      <p:nvGrpSpPr>
        <p:cNvPr id="1" name="Shape 33"/>
        <p:cNvGrpSpPr/>
        <p:nvPr/>
      </p:nvGrpSpPr>
      <p:grpSpPr>
        <a:xfrm>
          <a:off x="0" y="0"/>
          <a:ext cx="0" cy="0"/>
          <a:chOff x="0" y="0"/>
          <a:chExt cx="0" cy="0"/>
        </a:xfrm>
      </p:grpSpPr>
      <p:sp>
        <p:nvSpPr>
          <p:cNvPr id="34" name="Shape 34"/>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35" name="Shape 35"/>
          <p:cNvSpPr txBox="1">
            <a:spLocks noGrp="1"/>
          </p:cNvSpPr>
          <p:nvPr>
            <p:ph type="body" idx="1"/>
          </p:nvPr>
        </p:nvSpPr>
        <p:spPr>
          <a:xfrm>
            <a:off x="471487"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6" name="Shape 36"/>
          <p:cNvSpPr txBox="1">
            <a:spLocks noGrp="1"/>
          </p:cNvSpPr>
          <p:nvPr>
            <p:ph type="body" idx="2"/>
          </p:nvPr>
        </p:nvSpPr>
        <p:spPr>
          <a:xfrm>
            <a:off x="3471862" y="2434166"/>
            <a:ext cx="2914649"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37" name="Shape 37"/>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8" name="Shape 38"/>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39" name="Shape 39"/>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cSld name="Comparison">
    <p:spTree>
      <p:nvGrpSpPr>
        <p:cNvPr id="1" name="Shape 40"/>
        <p:cNvGrpSpPr/>
        <p:nvPr/>
      </p:nvGrpSpPr>
      <p:grpSpPr>
        <a:xfrm>
          <a:off x="0" y="0"/>
          <a:ext cx="0" cy="0"/>
          <a:chOff x="0" y="0"/>
          <a:chExt cx="0" cy="0"/>
        </a:xfrm>
      </p:grpSpPr>
      <p:sp>
        <p:nvSpPr>
          <p:cNvPr id="41" name="Shape 41"/>
          <p:cNvSpPr txBox="1">
            <a:spLocks noGrp="1"/>
          </p:cNvSpPr>
          <p:nvPr>
            <p:ph type="title"/>
          </p:nvPr>
        </p:nvSpPr>
        <p:spPr>
          <a:xfrm>
            <a:off x="472381"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42" name="Shape 42"/>
          <p:cNvSpPr txBox="1">
            <a:spLocks noGrp="1"/>
          </p:cNvSpPr>
          <p:nvPr>
            <p:ph type="body" idx="1"/>
          </p:nvPr>
        </p:nvSpPr>
        <p:spPr>
          <a:xfrm>
            <a:off x="472381" y="2241550"/>
            <a:ext cx="2901255"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3" name="Shape 43"/>
          <p:cNvSpPr txBox="1">
            <a:spLocks noGrp="1"/>
          </p:cNvSpPr>
          <p:nvPr>
            <p:ph type="body" idx="2"/>
          </p:nvPr>
        </p:nvSpPr>
        <p:spPr>
          <a:xfrm>
            <a:off x="472381" y="3340100"/>
            <a:ext cx="2901255"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4" name="Shape 44"/>
          <p:cNvSpPr txBox="1">
            <a:spLocks noGrp="1"/>
          </p:cNvSpPr>
          <p:nvPr>
            <p:ph type="body" idx="3"/>
          </p:nvPr>
        </p:nvSpPr>
        <p:spPr>
          <a:xfrm>
            <a:off x="3471862" y="2241550"/>
            <a:ext cx="2915542" cy="1098549"/>
          </a:xfrm>
          <a:prstGeom prst="rect">
            <a:avLst/>
          </a:prstGeom>
          <a:noFill/>
          <a:ln>
            <a:noFill/>
          </a:ln>
        </p:spPr>
        <p:txBody>
          <a:bodyPr wrap="square" lIns="91425" tIns="91425" rIns="91425" bIns="91425" anchor="b" anchorCtr="0"/>
          <a:lstStyle>
            <a:lvl1pPr marL="0" marR="0" lvl="0" indent="0" algn="l" rtl="0">
              <a:lnSpc>
                <a:spcPct val="90000"/>
              </a:lnSpc>
              <a:spcBef>
                <a:spcPts val="750"/>
              </a:spcBef>
              <a:buClr>
                <a:schemeClr val="dk1"/>
              </a:buClr>
              <a:buFont typeface="Arial"/>
              <a:buNone/>
              <a:defRPr sz="1800" b="1"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500" b="1"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350" b="1"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200" b="1" i="0" u="none" strike="noStrike" cap="none">
                <a:solidFill>
                  <a:schemeClr val="dk1"/>
                </a:solidFill>
                <a:latin typeface="Calibri"/>
                <a:ea typeface="Calibri"/>
                <a:cs typeface="Calibri"/>
                <a:sym typeface="Calibri"/>
              </a:defRPr>
            </a:lvl9pPr>
          </a:lstStyle>
          <a:p>
            <a:endParaRPr/>
          </a:p>
        </p:txBody>
      </p:sp>
      <p:sp>
        <p:nvSpPr>
          <p:cNvPr id="45" name="Shape 45"/>
          <p:cNvSpPr txBox="1">
            <a:spLocks noGrp="1"/>
          </p:cNvSpPr>
          <p:nvPr>
            <p:ph type="body" idx="4"/>
          </p:nvPr>
        </p:nvSpPr>
        <p:spPr>
          <a:xfrm>
            <a:off x="3471862" y="3340100"/>
            <a:ext cx="2915542" cy="4912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46" name="Shape 46"/>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7" name="Shape 47"/>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48" name="Shape 48"/>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cSld name="Title Only">
    <p:spTree>
      <p:nvGrpSpPr>
        <p:cNvPr id="1" name="Shape 49"/>
        <p:cNvGrpSpPr/>
        <p:nvPr/>
      </p:nvGrpSpPr>
      <p:grpSpPr>
        <a:xfrm>
          <a:off x="0" y="0"/>
          <a:ext cx="0" cy="0"/>
          <a:chOff x="0" y="0"/>
          <a:chExt cx="0" cy="0"/>
        </a:xfrm>
      </p:grpSpPr>
      <p:sp>
        <p:nvSpPr>
          <p:cNvPr id="50" name="Shape 50"/>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1" name="Shape 5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2" name="Shape 5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3" name="Shape 5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objTx">
  <p:cSld name="Content with Caption">
    <p:spTree>
      <p:nvGrpSpPr>
        <p:cNvPr id="1" name="Shape 54"/>
        <p:cNvGrpSpPr/>
        <p:nvPr/>
      </p:nvGrpSpPr>
      <p:grpSpPr>
        <a:xfrm>
          <a:off x="0" y="0"/>
          <a:ext cx="0" cy="0"/>
          <a:chOff x="0" y="0"/>
          <a:chExt cx="0" cy="0"/>
        </a:xfrm>
      </p:grpSpPr>
      <p:sp>
        <p:nvSpPr>
          <p:cNvPr id="55" name="Shape 55"/>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56" name="Shape 56"/>
          <p:cNvSpPr txBox="1">
            <a:spLocks noGrp="1"/>
          </p:cNvSpPr>
          <p:nvPr>
            <p:ph type="body" idx="1"/>
          </p:nvPr>
        </p:nvSpPr>
        <p:spPr>
          <a:xfrm>
            <a:off x="2915542" y="1316569"/>
            <a:ext cx="3471863" cy="6498167"/>
          </a:xfrm>
          <a:prstGeom prst="rect">
            <a:avLst/>
          </a:prstGeom>
          <a:noFill/>
          <a:ln>
            <a:noFill/>
          </a:ln>
        </p:spPr>
        <p:txBody>
          <a:bodyPr wrap="square" lIns="91425" tIns="91425" rIns="91425" bIns="91425" anchor="t" anchorCtr="0"/>
          <a:lstStyle>
            <a:lvl1pPr marL="171450" marR="0" lvl="0" indent="-19050" algn="l" rtl="0">
              <a:lnSpc>
                <a:spcPct val="90000"/>
              </a:lnSpc>
              <a:spcBef>
                <a:spcPts val="750"/>
              </a:spcBef>
              <a:buClr>
                <a:schemeClr val="dk1"/>
              </a:buClr>
              <a:buSzPct val="100000"/>
              <a:buFont typeface="Arial"/>
              <a:buChar char="•"/>
              <a:defRPr sz="2400" b="0" i="0" u="none" strike="noStrike" cap="none">
                <a:solidFill>
                  <a:schemeClr val="dk1"/>
                </a:solidFill>
                <a:latin typeface="Calibri"/>
                <a:ea typeface="Calibri"/>
                <a:cs typeface="Calibri"/>
                <a:sym typeface="Calibri"/>
              </a:defRPr>
            </a:lvl1pPr>
            <a:lvl2pPr marL="514350" marR="0" lvl="1" indent="-38100" algn="l" rtl="0">
              <a:lnSpc>
                <a:spcPct val="90000"/>
              </a:lnSpc>
              <a:spcBef>
                <a:spcPts val="375"/>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2pPr>
            <a:lvl3pPr marL="857250" marR="0" lvl="2"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3pPr>
            <a:lvl4pPr marL="1200150" marR="0" lvl="3"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4pPr>
            <a:lvl5pPr marL="1543050" marR="0" lvl="4"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5pPr>
            <a:lvl6pPr marL="1885950" marR="0" lvl="5"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6pPr>
            <a:lvl7pPr marL="2228850" marR="0" lvl="6"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7pPr>
            <a:lvl8pPr marL="2571750" marR="0" lvl="7"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8pPr>
            <a:lvl9pPr marL="2914650" marR="0" lvl="8"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9pPr>
          </a:lstStyle>
          <a:p>
            <a:endParaRPr/>
          </a:p>
        </p:txBody>
      </p:sp>
      <p:sp>
        <p:nvSpPr>
          <p:cNvPr id="57" name="Shape 57"/>
          <p:cNvSpPr txBox="1">
            <a:spLocks noGrp="1"/>
          </p:cNvSpPr>
          <p:nvPr>
            <p:ph type="body" idx="2"/>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58" name="Shape 5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59" name="Shape 5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0" name="Shape 6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picTx">
  <p:cSld name="Picture with Caption">
    <p:spTree>
      <p:nvGrpSpPr>
        <p:cNvPr id="1" name="Shape 61"/>
        <p:cNvGrpSpPr/>
        <p:nvPr/>
      </p:nvGrpSpPr>
      <p:grpSpPr>
        <a:xfrm>
          <a:off x="0" y="0"/>
          <a:ext cx="0" cy="0"/>
          <a:chOff x="0" y="0"/>
          <a:chExt cx="0" cy="0"/>
        </a:xfrm>
      </p:grpSpPr>
      <p:sp>
        <p:nvSpPr>
          <p:cNvPr id="62" name="Shape 62"/>
          <p:cNvSpPr txBox="1">
            <a:spLocks noGrp="1"/>
          </p:cNvSpPr>
          <p:nvPr>
            <p:ph type="title"/>
          </p:nvPr>
        </p:nvSpPr>
        <p:spPr>
          <a:xfrm>
            <a:off x="472381" y="609600"/>
            <a:ext cx="2211884" cy="2133599"/>
          </a:xfrm>
          <a:prstGeom prst="rect">
            <a:avLst/>
          </a:prstGeom>
          <a:noFill/>
          <a:ln>
            <a:noFill/>
          </a:ln>
        </p:spPr>
        <p:txBody>
          <a:bodyPr wrap="square" lIns="91425" tIns="91425" rIns="91425" bIns="91425" anchor="b" anchorCtr="0"/>
          <a:lstStyle>
            <a:lvl1pPr marL="0" marR="0" lvl="0" indent="0" algn="l" rtl="0">
              <a:lnSpc>
                <a:spcPct val="90000"/>
              </a:lnSpc>
              <a:spcBef>
                <a:spcPts val="0"/>
              </a:spcBef>
              <a:buClr>
                <a:schemeClr val="dk1"/>
              </a:buClr>
              <a:buFont typeface="Calibri"/>
              <a:buNone/>
              <a:defRPr sz="24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63" name="Shape 63"/>
          <p:cNvSpPr>
            <a:spLocks noGrp="1"/>
          </p:cNvSpPr>
          <p:nvPr>
            <p:ph type="pic" idx="2"/>
          </p:nvPr>
        </p:nvSpPr>
        <p:spPr>
          <a:xfrm>
            <a:off x="2915542" y="1316569"/>
            <a:ext cx="3471863" cy="6498167"/>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24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210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18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1500" b="0" i="0" u="none" strike="noStrike" cap="none">
                <a:solidFill>
                  <a:schemeClr val="dk1"/>
                </a:solidFill>
                <a:latin typeface="Calibri"/>
                <a:ea typeface="Calibri"/>
                <a:cs typeface="Calibri"/>
                <a:sym typeface="Calibri"/>
              </a:defRPr>
            </a:lvl9pPr>
          </a:lstStyle>
          <a:p>
            <a:endParaRPr/>
          </a:p>
        </p:txBody>
      </p:sp>
      <p:sp>
        <p:nvSpPr>
          <p:cNvPr id="64" name="Shape 64"/>
          <p:cNvSpPr txBox="1">
            <a:spLocks noGrp="1"/>
          </p:cNvSpPr>
          <p:nvPr>
            <p:ph type="body" idx="1"/>
          </p:nvPr>
        </p:nvSpPr>
        <p:spPr>
          <a:xfrm>
            <a:off x="472381" y="2743200"/>
            <a:ext cx="2211884" cy="5082116"/>
          </a:xfrm>
          <a:prstGeom prst="rect">
            <a:avLst/>
          </a:prstGeom>
          <a:noFill/>
          <a:ln>
            <a:noFill/>
          </a:ln>
        </p:spPr>
        <p:txBody>
          <a:bodyPr wrap="square" lIns="91425" tIns="91425" rIns="91425" bIns="91425" anchor="t" anchorCtr="0"/>
          <a:lstStyle>
            <a:lvl1pPr marL="0" marR="0" lvl="0" indent="0" algn="l" rtl="0">
              <a:lnSpc>
                <a:spcPct val="90000"/>
              </a:lnSpc>
              <a:spcBef>
                <a:spcPts val="750"/>
              </a:spcBef>
              <a:buClr>
                <a:schemeClr val="dk1"/>
              </a:buClr>
              <a:buFont typeface="Arial"/>
              <a:buNone/>
              <a:defRPr sz="1200" b="0" i="0" u="none" strike="noStrike" cap="none">
                <a:solidFill>
                  <a:schemeClr val="dk1"/>
                </a:solidFill>
                <a:latin typeface="Calibri"/>
                <a:ea typeface="Calibri"/>
                <a:cs typeface="Calibri"/>
                <a:sym typeface="Calibri"/>
              </a:defRPr>
            </a:lvl1pPr>
            <a:lvl2pPr marL="342900" marR="0" lvl="1" indent="0" algn="l" rtl="0">
              <a:lnSpc>
                <a:spcPct val="90000"/>
              </a:lnSpc>
              <a:spcBef>
                <a:spcPts val="375"/>
              </a:spcBef>
              <a:buClr>
                <a:schemeClr val="dk1"/>
              </a:buClr>
              <a:buFont typeface="Arial"/>
              <a:buNone/>
              <a:defRPr sz="1050" b="0" i="0" u="none" strike="noStrike" cap="none">
                <a:solidFill>
                  <a:schemeClr val="dk1"/>
                </a:solidFill>
                <a:latin typeface="Calibri"/>
                <a:ea typeface="Calibri"/>
                <a:cs typeface="Calibri"/>
                <a:sym typeface="Calibri"/>
              </a:defRPr>
            </a:lvl2pPr>
            <a:lvl3pPr marL="685800" marR="0" lvl="2" indent="0" algn="l" rtl="0">
              <a:lnSpc>
                <a:spcPct val="90000"/>
              </a:lnSpc>
              <a:spcBef>
                <a:spcPts val="375"/>
              </a:spcBef>
              <a:buClr>
                <a:schemeClr val="dk1"/>
              </a:buClr>
              <a:buFont typeface="Arial"/>
              <a:buNone/>
              <a:defRPr sz="900" b="0" i="0" u="none" strike="noStrike" cap="none">
                <a:solidFill>
                  <a:schemeClr val="dk1"/>
                </a:solidFill>
                <a:latin typeface="Calibri"/>
                <a:ea typeface="Calibri"/>
                <a:cs typeface="Calibri"/>
                <a:sym typeface="Calibri"/>
              </a:defRPr>
            </a:lvl3pPr>
            <a:lvl4pPr marL="1028700" marR="0" lvl="3"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4pPr>
            <a:lvl5pPr marL="1371600" marR="0" lvl="4"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5pPr>
            <a:lvl6pPr marL="1714500" marR="0" lvl="5"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6pPr>
            <a:lvl7pPr marL="2057400" marR="0" lvl="6"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7pPr>
            <a:lvl8pPr marL="2400300" marR="0" lvl="7"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8pPr>
            <a:lvl9pPr marL="2743200" marR="0" lvl="8" indent="0" algn="l" rtl="0">
              <a:lnSpc>
                <a:spcPct val="90000"/>
              </a:lnSpc>
              <a:spcBef>
                <a:spcPts val="375"/>
              </a:spcBef>
              <a:buClr>
                <a:schemeClr val="dk1"/>
              </a:buClr>
              <a:buFont typeface="Arial"/>
              <a:buNone/>
              <a:defRPr sz="750" b="0" i="0" u="none" strike="noStrike" cap="none">
                <a:solidFill>
                  <a:schemeClr val="dk1"/>
                </a:solidFill>
                <a:latin typeface="Calibri"/>
                <a:ea typeface="Calibri"/>
                <a:cs typeface="Calibri"/>
                <a:sym typeface="Calibri"/>
              </a:defRPr>
            </a:lvl9pPr>
          </a:lstStyle>
          <a:p>
            <a:endParaRPr/>
          </a:p>
        </p:txBody>
      </p:sp>
      <p:sp>
        <p:nvSpPr>
          <p:cNvPr id="65" name="Shape 65"/>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6" name="Shape 66"/>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67" name="Shape 67"/>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vertTx">
  <p:cSld name="Title and Vertical Text">
    <p:spTree>
      <p:nvGrpSpPr>
        <p:cNvPr id="1" name="Shape 68"/>
        <p:cNvGrpSpPr/>
        <p:nvPr/>
      </p:nvGrpSpPr>
      <p:grpSpPr>
        <a:xfrm>
          <a:off x="0" y="0"/>
          <a:ext cx="0" cy="0"/>
          <a:chOff x="0" y="0"/>
          <a:chExt cx="0" cy="0"/>
        </a:xfrm>
      </p:grpSpPr>
      <p:sp>
        <p:nvSpPr>
          <p:cNvPr id="69" name="Shape 69"/>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0" name="Shape 70"/>
          <p:cNvSpPr txBox="1">
            <a:spLocks noGrp="1"/>
          </p:cNvSpPr>
          <p:nvPr>
            <p:ph type="body" idx="1"/>
          </p:nvPr>
        </p:nvSpPr>
        <p:spPr>
          <a:xfrm rot="5400000">
            <a:off x="528108" y="2377546"/>
            <a:ext cx="5801784" cy="5915025"/>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71" name="Shape 71"/>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2" name="Shape 72"/>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73" name="Shape 73"/>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theme" Target="../theme/theme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8.xml"/><Relationship Id="rId3" Type="http://schemas.openxmlformats.org/officeDocument/2006/relationships/slideLayout" Target="../slideLayouts/slideLayout13.xml"/><Relationship Id="rId7" Type="http://schemas.openxmlformats.org/officeDocument/2006/relationships/slideLayout" Target="../slideLayouts/slideLayout17.xml"/><Relationship Id="rId2" Type="http://schemas.openxmlformats.org/officeDocument/2006/relationships/slideLayout" Target="../slideLayouts/slideLayout12.xml"/><Relationship Id="rId1" Type="http://schemas.openxmlformats.org/officeDocument/2006/relationships/slideLayout" Target="../slideLayouts/slideLayout11.xml"/><Relationship Id="rId6" Type="http://schemas.openxmlformats.org/officeDocument/2006/relationships/slideLayout" Target="../slideLayouts/slideLayout16.xml"/><Relationship Id="rId11" Type="http://schemas.openxmlformats.org/officeDocument/2006/relationships/theme" Target="../theme/theme2.xml"/><Relationship Id="rId5" Type="http://schemas.openxmlformats.org/officeDocument/2006/relationships/slideLayout" Target="../slideLayouts/slideLayout15.xml"/><Relationship Id="rId10" Type="http://schemas.openxmlformats.org/officeDocument/2006/relationships/slideLayout" Target="../slideLayouts/slideLayout20.xml"/><Relationship Id="rId4" Type="http://schemas.openxmlformats.org/officeDocument/2006/relationships/slideLayout" Target="../slideLayouts/slideLayout14.xml"/><Relationship Id="rId9" Type="http://schemas.openxmlformats.org/officeDocument/2006/relationships/slideLayout" Target="../slideLayouts/slideLayout19.xml"/></Relationships>
</file>

<file path=ppt/slideMasters/_rels/slideMaster3.xml.rels><?xml version="1.0" encoding="UTF-8" standalone="yes"?>
<Relationships xmlns="http://schemas.openxmlformats.org/package/2006/relationships"><Relationship Id="rId2" Type="http://schemas.openxmlformats.org/officeDocument/2006/relationships/theme" Target="../theme/theme3.xml"/><Relationship Id="rId1" Type="http://schemas.openxmlformats.org/officeDocument/2006/relationships/slideLayout" Target="../slideLayouts/slideLayout21.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theme" Target="../theme/theme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wrap="square"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wrap="square"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wrap="square"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wrap="square"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wrap="square"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cSld>
  <p:clrMap bg1="lt1" tx1="dk1" bg2="dk2" tx2="lt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lt1"/>
        </a:solidFill>
        <a:effectLst/>
      </p:bgPr>
    </p:bg>
    <p:spTree>
      <p:nvGrpSpPr>
        <p:cNvPr id="1" name="Shape 5"/>
        <p:cNvGrpSpPr/>
        <p:nvPr/>
      </p:nvGrpSpPr>
      <p:grpSpPr>
        <a:xfrm>
          <a:off x="0" y="0"/>
          <a:ext cx="0" cy="0"/>
          <a:chOff x="0" y="0"/>
          <a:chExt cx="0" cy="0"/>
        </a:xfrm>
      </p:grpSpPr>
      <p:sp>
        <p:nvSpPr>
          <p:cNvPr id="6" name="Shape 6"/>
          <p:cNvSpPr txBox="1">
            <a:spLocks noGrp="1"/>
          </p:cNvSpPr>
          <p:nvPr>
            <p:ph type="title"/>
          </p:nvPr>
        </p:nvSpPr>
        <p:spPr>
          <a:xfrm>
            <a:off x="471487" y="486835"/>
            <a:ext cx="5915025" cy="1767416"/>
          </a:xfrm>
          <a:prstGeom prst="rect">
            <a:avLst/>
          </a:prstGeom>
          <a:noFill/>
          <a:ln>
            <a:noFill/>
          </a:ln>
        </p:spPr>
        <p:txBody>
          <a:bodyPr lIns="91425" tIns="91425" rIns="91425" bIns="91425" anchor="ctr" anchorCtr="0"/>
          <a:lstStyle>
            <a:lvl1pPr marL="0" marR="0" lvl="0" indent="0" algn="l" rtl="0">
              <a:lnSpc>
                <a:spcPct val="90000"/>
              </a:lnSpc>
              <a:spcBef>
                <a:spcPts val="0"/>
              </a:spcBef>
              <a:buClr>
                <a:schemeClr val="dk1"/>
              </a:buClr>
              <a:buFont typeface="Calibri"/>
              <a:buNone/>
              <a:defRPr sz="3300" b="0" i="0" u="none" strike="noStrike" cap="none">
                <a:solidFill>
                  <a:schemeClr val="dk1"/>
                </a:solidFill>
                <a:latin typeface="Calibri"/>
                <a:ea typeface="Calibri"/>
                <a:cs typeface="Calibri"/>
                <a:sym typeface="Calibri"/>
              </a:defRPr>
            </a:lvl1pPr>
            <a:lvl2pPr lvl="1" indent="0">
              <a:spcBef>
                <a:spcPts val="0"/>
              </a:spcBef>
              <a:buNone/>
              <a:defRPr sz="1800"/>
            </a:lvl2pPr>
            <a:lvl3pPr lvl="2" indent="0">
              <a:spcBef>
                <a:spcPts val="0"/>
              </a:spcBef>
              <a:buNone/>
              <a:defRPr sz="1800"/>
            </a:lvl3pPr>
            <a:lvl4pPr lvl="3" indent="0">
              <a:spcBef>
                <a:spcPts val="0"/>
              </a:spcBef>
              <a:buNone/>
              <a:defRPr sz="1800"/>
            </a:lvl4pPr>
            <a:lvl5pPr lvl="4" indent="0">
              <a:spcBef>
                <a:spcPts val="0"/>
              </a:spcBef>
              <a:buNone/>
              <a:defRPr sz="1800"/>
            </a:lvl5pPr>
            <a:lvl6pPr lvl="5" indent="0">
              <a:spcBef>
                <a:spcPts val="0"/>
              </a:spcBef>
              <a:buNone/>
              <a:defRPr sz="1800"/>
            </a:lvl6pPr>
            <a:lvl7pPr lvl="6" indent="0">
              <a:spcBef>
                <a:spcPts val="0"/>
              </a:spcBef>
              <a:buNone/>
              <a:defRPr sz="1800"/>
            </a:lvl7pPr>
            <a:lvl8pPr lvl="7" indent="0">
              <a:spcBef>
                <a:spcPts val="0"/>
              </a:spcBef>
              <a:buNone/>
              <a:defRPr sz="1800"/>
            </a:lvl8pPr>
            <a:lvl9pPr lvl="8" indent="0">
              <a:spcBef>
                <a:spcPts val="0"/>
              </a:spcBef>
              <a:buNone/>
              <a:defRPr sz="1800"/>
            </a:lvl9pPr>
          </a:lstStyle>
          <a:p>
            <a:endParaRPr/>
          </a:p>
        </p:txBody>
      </p:sp>
      <p:sp>
        <p:nvSpPr>
          <p:cNvPr id="7" name="Shape 7"/>
          <p:cNvSpPr txBox="1">
            <a:spLocks noGrp="1"/>
          </p:cNvSpPr>
          <p:nvPr>
            <p:ph type="body" idx="1"/>
          </p:nvPr>
        </p:nvSpPr>
        <p:spPr>
          <a:xfrm>
            <a:off x="471487" y="2434166"/>
            <a:ext cx="5915025" cy="5801784"/>
          </a:xfrm>
          <a:prstGeom prst="rect">
            <a:avLst/>
          </a:prstGeom>
          <a:noFill/>
          <a:ln>
            <a:noFill/>
          </a:ln>
        </p:spPr>
        <p:txBody>
          <a:bodyPr lIns="91425" tIns="91425" rIns="91425" bIns="91425" anchor="t" anchorCtr="0"/>
          <a:lstStyle>
            <a:lvl1pPr marL="171450" marR="0" lvl="0" indent="-38100" algn="l" rtl="0">
              <a:lnSpc>
                <a:spcPct val="90000"/>
              </a:lnSpc>
              <a:spcBef>
                <a:spcPts val="750"/>
              </a:spcBef>
              <a:buClr>
                <a:schemeClr val="dk1"/>
              </a:buClr>
              <a:buSzPct val="100000"/>
              <a:buFont typeface="Arial"/>
              <a:buChar char="•"/>
              <a:defRPr sz="2100" b="0" i="0" u="none" strike="noStrike" cap="none">
                <a:solidFill>
                  <a:schemeClr val="dk1"/>
                </a:solidFill>
                <a:latin typeface="Calibri"/>
                <a:ea typeface="Calibri"/>
                <a:cs typeface="Calibri"/>
                <a:sym typeface="Calibri"/>
              </a:defRPr>
            </a:lvl1pPr>
            <a:lvl2pPr marL="514350" marR="0" lvl="1" indent="-57150" algn="l" rtl="0">
              <a:lnSpc>
                <a:spcPct val="90000"/>
              </a:lnSpc>
              <a:spcBef>
                <a:spcPts val="375"/>
              </a:spcBef>
              <a:buClr>
                <a:schemeClr val="dk1"/>
              </a:buClr>
              <a:buSzPct val="100000"/>
              <a:buFont typeface="Arial"/>
              <a:buChar char="•"/>
              <a:defRPr sz="1800" b="0" i="0" u="none" strike="noStrike" cap="none">
                <a:solidFill>
                  <a:schemeClr val="dk1"/>
                </a:solidFill>
                <a:latin typeface="Calibri"/>
                <a:ea typeface="Calibri"/>
                <a:cs typeface="Calibri"/>
                <a:sym typeface="Calibri"/>
              </a:defRPr>
            </a:lvl2pPr>
            <a:lvl3pPr marL="857250" marR="0" lvl="2" indent="-76200" algn="l" rtl="0">
              <a:lnSpc>
                <a:spcPct val="90000"/>
              </a:lnSpc>
              <a:spcBef>
                <a:spcPts val="375"/>
              </a:spcBef>
              <a:buClr>
                <a:schemeClr val="dk1"/>
              </a:buClr>
              <a:buSzPct val="100000"/>
              <a:buFont typeface="Arial"/>
              <a:buChar char="•"/>
              <a:defRPr sz="1500" b="0" i="0" u="none" strike="noStrike" cap="none">
                <a:solidFill>
                  <a:schemeClr val="dk1"/>
                </a:solidFill>
                <a:latin typeface="Calibri"/>
                <a:ea typeface="Calibri"/>
                <a:cs typeface="Calibri"/>
                <a:sym typeface="Calibri"/>
              </a:defRPr>
            </a:lvl3pPr>
            <a:lvl4pPr marL="1200150" marR="0" lvl="3"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4pPr>
            <a:lvl5pPr marL="1543050" marR="0" lvl="4"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5pPr>
            <a:lvl6pPr marL="1885950" marR="0" lvl="5"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6pPr>
            <a:lvl7pPr marL="2228850" marR="0" lvl="6"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7pPr>
            <a:lvl8pPr marL="2571750" marR="0" lvl="7"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8pPr>
            <a:lvl9pPr marL="2914650" marR="0" lvl="8" indent="-85725" algn="l" rtl="0">
              <a:lnSpc>
                <a:spcPct val="90000"/>
              </a:lnSpc>
              <a:spcBef>
                <a:spcPts val="375"/>
              </a:spcBef>
              <a:buClr>
                <a:schemeClr val="dk1"/>
              </a:buClr>
              <a:buSzPct val="96428"/>
              <a:buFont typeface="Arial"/>
              <a:buChar char="•"/>
              <a:defRPr sz="1350" b="0" i="0" u="none" strike="noStrike" cap="none">
                <a:solidFill>
                  <a:schemeClr val="dk1"/>
                </a:solidFill>
                <a:latin typeface="Calibri"/>
                <a:ea typeface="Calibri"/>
                <a:cs typeface="Calibri"/>
                <a:sym typeface="Calibri"/>
              </a:defRPr>
            </a:lvl9pPr>
          </a:lstStyle>
          <a:p>
            <a:endParaRPr/>
          </a:p>
        </p:txBody>
      </p:sp>
      <p:sp>
        <p:nvSpPr>
          <p:cNvPr id="8" name="Shape 8"/>
          <p:cNvSpPr txBox="1">
            <a:spLocks noGrp="1"/>
          </p:cNvSpPr>
          <p:nvPr>
            <p:ph type="dt" idx="10"/>
          </p:nvPr>
        </p:nvSpPr>
        <p:spPr>
          <a:xfrm>
            <a:off x="471487" y="8475135"/>
            <a:ext cx="1543049" cy="486833"/>
          </a:xfrm>
          <a:prstGeom prst="rect">
            <a:avLst/>
          </a:prstGeom>
          <a:noFill/>
          <a:ln>
            <a:noFill/>
          </a:ln>
        </p:spPr>
        <p:txBody>
          <a:bodyPr lIns="91425" tIns="91425" rIns="91425" bIns="91425" anchor="ctr" anchorCtr="0"/>
          <a:lstStyle>
            <a:lvl1pPr marL="0" marR="0" lvl="0" indent="0" algn="l"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9" name="Shape 9"/>
          <p:cNvSpPr txBox="1">
            <a:spLocks noGrp="1"/>
          </p:cNvSpPr>
          <p:nvPr>
            <p:ph type="ftr" idx="11"/>
          </p:nvPr>
        </p:nvSpPr>
        <p:spPr>
          <a:xfrm>
            <a:off x="2271713" y="8475135"/>
            <a:ext cx="2314575" cy="486833"/>
          </a:xfrm>
          <a:prstGeom prst="rect">
            <a:avLst/>
          </a:prstGeom>
          <a:noFill/>
          <a:ln>
            <a:noFill/>
          </a:ln>
        </p:spPr>
        <p:txBody>
          <a:bodyPr lIns="91425" tIns="91425" rIns="91425" bIns="91425" anchor="ctr" anchorCtr="0"/>
          <a:lstStyle>
            <a:lvl1pPr marL="0" marR="0" lvl="0" indent="0" algn="ctr" rtl="0">
              <a:spcBef>
                <a:spcPts val="0"/>
              </a:spcBef>
              <a:buNone/>
              <a:defRPr sz="900" b="0" i="0" u="none" strike="noStrike" cap="none">
                <a:solidFill>
                  <a:srgbClr val="888888"/>
                </a:solidFill>
                <a:latin typeface="Calibri"/>
                <a:ea typeface="Calibri"/>
                <a:cs typeface="Calibri"/>
                <a:sym typeface="Calibri"/>
              </a:defRPr>
            </a:lvl1pPr>
            <a:lvl2pPr marL="457200" marR="0" lvl="1" indent="0" algn="l" rtl="0">
              <a:spcBef>
                <a:spcPts val="0"/>
              </a:spcBef>
              <a:buNone/>
              <a:defRPr sz="1800" b="0" i="0" u="none" strike="noStrike" cap="none">
                <a:solidFill>
                  <a:schemeClr val="dk1"/>
                </a:solidFill>
                <a:latin typeface="Calibri"/>
                <a:ea typeface="Calibri"/>
                <a:cs typeface="Calibri"/>
                <a:sym typeface="Calibri"/>
              </a:defRPr>
            </a:lvl2pPr>
            <a:lvl3pPr marL="914400" marR="0" lvl="2" indent="0" algn="l" rtl="0">
              <a:spcBef>
                <a:spcPts val="0"/>
              </a:spcBef>
              <a:buNone/>
              <a:defRPr sz="1800" b="0" i="0" u="none" strike="noStrike" cap="none">
                <a:solidFill>
                  <a:schemeClr val="dk1"/>
                </a:solidFill>
                <a:latin typeface="Calibri"/>
                <a:ea typeface="Calibri"/>
                <a:cs typeface="Calibri"/>
                <a:sym typeface="Calibri"/>
              </a:defRPr>
            </a:lvl3pPr>
            <a:lvl4pPr marL="1371600" marR="0" lvl="3" indent="0" algn="l" rtl="0">
              <a:spcBef>
                <a:spcPts val="0"/>
              </a:spcBef>
              <a:buNone/>
              <a:defRPr sz="1800" b="0" i="0" u="none" strike="noStrike" cap="none">
                <a:solidFill>
                  <a:schemeClr val="dk1"/>
                </a:solidFill>
                <a:latin typeface="Calibri"/>
                <a:ea typeface="Calibri"/>
                <a:cs typeface="Calibri"/>
                <a:sym typeface="Calibri"/>
              </a:defRPr>
            </a:lvl4pPr>
            <a:lvl5pPr marL="1828800" marR="0" lvl="4" indent="0" algn="l" rtl="0">
              <a:spcBef>
                <a:spcPts val="0"/>
              </a:spcBef>
              <a:buNone/>
              <a:defRPr sz="1800" b="0" i="0" u="none" strike="noStrike" cap="none">
                <a:solidFill>
                  <a:schemeClr val="dk1"/>
                </a:solidFill>
                <a:latin typeface="Calibri"/>
                <a:ea typeface="Calibri"/>
                <a:cs typeface="Calibri"/>
                <a:sym typeface="Calibri"/>
              </a:defRPr>
            </a:lvl5pPr>
            <a:lvl6pPr marL="2286000" marR="0" lvl="5" indent="0" algn="l" rtl="0">
              <a:spcBef>
                <a:spcPts val="0"/>
              </a:spcBef>
              <a:buNone/>
              <a:defRPr sz="1800" b="0" i="0" u="none" strike="noStrike" cap="none">
                <a:solidFill>
                  <a:schemeClr val="dk1"/>
                </a:solidFill>
                <a:latin typeface="Calibri"/>
                <a:ea typeface="Calibri"/>
                <a:cs typeface="Calibri"/>
                <a:sym typeface="Calibri"/>
              </a:defRPr>
            </a:lvl6pPr>
            <a:lvl7pPr marL="2743200" marR="0" lvl="6" indent="0" algn="l" rtl="0">
              <a:spcBef>
                <a:spcPts val="0"/>
              </a:spcBef>
              <a:buNone/>
              <a:defRPr sz="1800" b="0" i="0" u="none" strike="noStrike" cap="none">
                <a:solidFill>
                  <a:schemeClr val="dk1"/>
                </a:solidFill>
                <a:latin typeface="Calibri"/>
                <a:ea typeface="Calibri"/>
                <a:cs typeface="Calibri"/>
                <a:sym typeface="Calibri"/>
              </a:defRPr>
            </a:lvl7pPr>
            <a:lvl8pPr marL="3200400" marR="0" lvl="7" indent="0" algn="l" rtl="0">
              <a:spcBef>
                <a:spcPts val="0"/>
              </a:spcBef>
              <a:buNone/>
              <a:defRPr sz="1800" b="0" i="0" u="none" strike="noStrike" cap="none">
                <a:solidFill>
                  <a:schemeClr val="dk1"/>
                </a:solidFill>
                <a:latin typeface="Calibri"/>
                <a:ea typeface="Calibri"/>
                <a:cs typeface="Calibri"/>
                <a:sym typeface="Calibri"/>
              </a:defRPr>
            </a:lvl8pPr>
            <a:lvl9pPr marL="3657600" marR="0" lvl="8" indent="0" algn="l" rtl="0">
              <a:spcBef>
                <a:spcPts val="0"/>
              </a:spcBef>
              <a:buNone/>
              <a:defRPr sz="1800" b="0" i="0" u="none" strike="noStrike" cap="none">
                <a:solidFill>
                  <a:schemeClr val="dk1"/>
                </a:solidFill>
                <a:latin typeface="Calibri"/>
                <a:ea typeface="Calibri"/>
                <a:cs typeface="Calibri"/>
                <a:sym typeface="Calibri"/>
              </a:defRPr>
            </a:lvl9pPr>
          </a:lstStyle>
          <a:p>
            <a:endParaRPr/>
          </a:p>
        </p:txBody>
      </p:sp>
      <p:sp>
        <p:nvSpPr>
          <p:cNvPr id="10" name="Shape 10"/>
          <p:cNvSpPr txBox="1">
            <a:spLocks noGrp="1"/>
          </p:cNvSpPr>
          <p:nvPr>
            <p:ph type="sldNum" idx="12"/>
          </p:nvPr>
        </p:nvSpPr>
        <p:spPr>
          <a:xfrm>
            <a:off x="4843462" y="8475135"/>
            <a:ext cx="1543049" cy="486833"/>
          </a:xfrm>
          <a:prstGeom prst="rect">
            <a:avLst/>
          </a:prstGeom>
          <a:noFill/>
          <a:ln>
            <a:noFill/>
          </a:ln>
        </p:spPr>
        <p:txBody>
          <a:bodyPr lIns="91425" tIns="45700" rIns="91425" bIns="45700" anchor="ctr" anchorCtr="0">
            <a:noAutofit/>
          </a:bodyPr>
          <a:lstStyle/>
          <a:p>
            <a:pPr marL="0" marR="0" lvl="0" indent="0" algn="r" rtl="0">
              <a:spcBef>
                <a:spcPts val="0"/>
              </a:spcBef>
              <a:buSzPct val="25000"/>
              <a:buNone/>
            </a:pPr>
            <a:fld id="{00000000-1234-1234-1234-123412341234}" type="slidenum">
              <a:rPr lang="en-US" sz="900" b="0" i="0" u="none" strike="noStrike" cap="none">
                <a:solidFill>
                  <a:srgbClr val="888888"/>
                </a:solidFill>
                <a:latin typeface="Calibri"/>
                <a:ea typeface="Calibri"/>
                <a:cs typeface="Calibri"/>
                <a:sym typeface="Calibri"/>
              </a:rPr>
              <a:t>‹#›</a:t>
            </a:fld>
            <a:endParaRPr lang="en-US" sz="900" b="0" i="0" u="none" strike="noStrike" cap="none">
              <a:solidFill>
                <a:srgbClr val="888888"/>
              </a:solidFill>
              <a:latin typeface="Calibri"/>
              <a:ea typeface="Calibri"/>
              <a:cs typeface="Calibri"/>
              <a:sym typeface="Calibri"/>
            </a:endParaRPr>
          </a:p>
        </p:txBody>
      </p:sp>
    </p:spTree>
    <p:extLst>
      <p:ext uri="{BB962C8B-B14F-4D97-AF65-F5344CB8AC3E}">
        <p14:creationId xmlns:p14="http://schemas.microsoft.com/office/powerpoint/2010/main" val="151726639"/>
      </p:ext>
    </p:extLst>
  </p:cSld>
  <p:clrMap bg1="lt1" tx1="dk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400" b="0" i="0" u="none" strike="noStrike" cap="none">
          <a:solidFill>
            <a:srgbClr val="000000"/>
          </a:solidFill>
          <a:latin typeface="Arial"/>
          <a:ea typeface="Arial"/>
          <a:cs typeface="Arial"/>
          <a:sym typeface="Arial"/>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9"/>
        <p:cNvGrpSpPr/>
        <p:nvPr/>
      </p:nvGrpSpPr>
      <p:grpSpPr>
        <a:xfrm>
          <a:off x="0" y="0"/>
          <a:ext cx="0" cy="0"/>
          <a:chOff x="0" y="0"/>
          <a:chExt cx="0" cy="0"/>
        </a:xfrm>
      </p:grpSpPr>
      <p:grpSp>
        <p:nvGrpSpPr>
          <p:cNvPr id="10" name="Shape 10"/>
          <p:cNvGrpSpPr/>
          <p:nvPr/>
        </p:nvGrpSpPr>
        <p:grpSpPr>
          <a:xfrm>
            <a:off x="285750" y="609600"/>
            <a:ext cx="6298406" cy="7416800"/>
            <a:chOff x="381000" y="457200"/>
            <a:chExt cx="8397874" cy="5562600"/>
          </a:xfrm>
        </p:grpSpPr>
        <p:sp>
          <p:nvSpPr>
            <p:cNvPr id="11" name="Shape 11"/>
            <p:cNvSpPr txBox="1"/>
            <p:nvPr/>
          </p:nvSpPr>
          <p:spPr>
            <a:xfrm>
              <a:off x="381000" y="457200"/>
              <a:ext cx="8397874" cy="5562600"/>
            </a:xfrm>
            <a:prstGeom prst="rect">
              <a:avLst/>
            </a:prstGeom>
            <a:solidFill>
              <a:schemeClr val="dk2"/>
            </a:solidFill>
            <a:ln w="50800"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sp>
          <p:nvSpPr>
            <p:cNvPr id="12" name="Shape 12"/>
            <p:cNvSpPr txBox="1"/>
            <p:nvPr/>
          </p:nvSpPr>
          <p:spPr>
            <a:xfrm>
              <a:off x="452437" y="533400"/>
              <a:ext cx="8229600" cy="5410200"/>
            </a:xfrm>
            <a:prstGeom prst="rect">
              <a:avLst/>
            </a:prstGeom>
            <a:noFill/>
            <a:ln w="9525"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cxnSp>
          <p:nvCxnSpPr>
            <p:cNvPr id="13" name="Shape 13"/>
            <p:cNvCxnSpPr/>
            <p:nvPr/>
          </p:nvCxnSpPr>
          <p:spPr>
            <a:xfrm>
              <a:off x="914400" y="3581400"/>
              <a:ext cx="7315200" cy="0"/>
            </a:xfrm>
            <a:prstGeom prst="straightConnector1">
              <a:avLst/>
            </a:prstGeom>
            <a:noFill/>
            <a:ln w="19050" cap="flat" cmpd="sng">
              <a:solidFill>
                <a:schemeClr val="accent2"/>
              </a:solidFill>
              <a:prstDash val="solid"/>
              <a:miter lim="8000"/>
              <a:headEnd type="none" w="med" len="med"/>
              <a:tailEnd type="none" w="med" len="med"/>
            </a:ln>
          </p:spPr>
        </p:cxnSp>
      </p:grpSp>
      <p:sp>
        <p:nvSpPr>
          <p:cNvPr id="14" name="Shape 14"/>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5pPr>
            <a:lvl6pPr marL="457200" marR="0" lvl="5"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6pPr>
            <a:lvl7pPr marL="914400" marR="0" lvl="6"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7pPr>
            <a:lvl8pPr marL="1371600" marR="0" lvl="7"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8pPr>
            <a:lvl9pPr marL="1828800" marR="0" lvl="8"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15" name="Shape 15"/>
          <p:cNvSpPr txBox="1">
            <a:spLocks noGrp="1"/>
          </p:cNvSpPr>
          <p:nvPr>
            <p:ph type="body" idx="1"/>
          </p:nvPr>
        </p:nvSpPr>
        <p:spPr>
          <a:xfrm>
            <a:off x="400051" y="2438401"/>
            <a:ext cx="6115049" cy="5384799"/>
          </a:xfrm>
          <a:prstGeom prst="rect">
            <a:avLst/>
          </a:prstGeom>
          <a:noFill/>
          <a:ln>
            <a:noFill/>
          </a:ln>
        </p:spPr>
        <p:txBody>
          <a:bodyPr wrap="square" lIns="91425" tIns="91425" rIns="91425" bIns="91425" anchor="t" anchorCtr="0"/>
          <a:lstStyle>
            <a:lvl1pPr marL="342900" marR="0" lvl="0" indent="-195262" algn="l" rtl="0">
              <a:spcBef>
                <a:spcPts val="620"/>
              </a:spcBef>
              <a:spcAft>
                <a:spcPts val="0"/>
              </a:spcAft>
              <a:buClr>
                <a:schemeClr val="accent2"/>
              </a:buClr>
              <a:buSzPct val="75000"/>
              <a:buFont typeface="Noto Sans Symbols"/>
              <a:buChar char="■"/>
              <a:defRPr sz="3100" b="0" i="0" u="none" strike="noStrike" cap="none">
                <a:solidFill>
                  <a:schemeClr val="lt1"/>
                </a:solidFill>
                <a:latin typeface="Arial"/>
                <a:ea typeface="Arial"/>
                <a:cs typeface="Arial"/>
                <a:sym typeface="Arial"/>
              </a:defRPr>
            </a:lvl1pPr>
            <a:lvl2pPr marL="742950" marR="0" lvl="1" indent="-178434" algn="l" rtl="0">
              <a:spcBef>
                <a:spcPts val="520"/>
              </a:spcBef>
              <a:spcAft>
                <a:spcPts val="0"/>
              </a:spcAft>
              <a:buClr>
                <a:schemeClr val="accent1"/>
              </a:buClr>
              <a:buSzPct val="64999"/>
              <a:buFont typeface="Noto Sans Symbols"/>
              <a:buChar char="■"/>
              <a:defRPr sz="2600" b="0" i="0" u="none" strike="noStrike" cap="none">
                <a:solidFill>
                  <a:schemeClr val="lt1"/>
                </a:solidFill>
                <a:latin typeface="Arial"/>
                <a:ea typeface="Arial"/>
                <a:cs typeface="Arial"/>
                <a:sym typeface="Arial"/>
              </a:defRPr>
            </a:lvl2pPr>
            <a:lvl3pPr marL="1143000" marR="0" lvl="2" indent="-144780" algn="l" rtl="0">
              <a:spcBef>
                <a:spcPts val="480"/>
              </a:spcBef>
              <a:spcAft>
                <a:spcPts val="0"/>
              </a:spcAft>
              <a:buClr>
                <a:schemeClr val="hlink"/>
              </a:buClr>
              <a:buSzPct val="55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5pPr>
            <a:lvl6pPr marL="2514600" marR="0" lvl="5"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6pPr>
            <a:lvl7pPr marL="2971800" marR="0" lvl="6"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7pPr>
            <a:lvl8pPr marL="3429000" marR="0" lvl="7"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8pPr>
            <a:lvl9pPr marL="3886200" marR="0" lvl="8"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16" name="Shape 16"/>
          <p:cNvSpPr txBox="1">
            <a:spLocks noGrp="1"/>
          </p:cNvSpPr>
          <p:nvPr>
            <p:ph type="dt" idx="10"/>
          </p:nvPr>
        </p:nvSpPr>
        <p:spPr>
          <a:xfrm>
            <a:off x="402432" y="8331200"/>
            <a:ext cx="1540669"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7" name="Shape 17"/>
          <p:cNvSpPr txBox="1">
            <a:spLocks noGrp="1"/>
          </p:cNvSpPr>
          <p:nvPr>
            <p:ph type="ftr" idx="11"/>
          </p:nvPr>
        </p:nvSpPr>
        <p:spPr>
          <a:xfrm>
            <a:off x="2438400" y="8331200"/>
            <a:ext cx="2165746"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18" name="Shape 18"/>
          <p:cNvSpPr txBox="1">
            <a:spLocks noGrp="1"/>
          </p:cNvSpPr>
          <p:nvPr>
            <p:ph type="sldNum" idx="12"/>
          </p:nvPr>
        </p:nvSpPr>
        <p:spPr>
          <a:xfrm>
            <a:off x="5091113" y="83439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1129211376"/>
      </p:ext>
    </p:extLst>
  </p:cSld>
  <p:clrMap bg1="lt1" tx1="dk1" bg2="dk2" tx2="lt2" accent1="accent1" accent2="accent2" accent3="accent3" accent4="accent4" accent5="accent5" accent6="accent6" hlink="hlink" folHlink="folHlink"/>
  <p:sldLayoutIdLst>
    <p:sldLayoutId id="2147483672" r:id="rId1"/>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solidFill>
          <a:schemeClr val="dk2"/>
        </a:solidFill>
        <a:effectLst/>
      </p:bgPr>
    </p:bg>
    <p:spTree>
      <p:nvGrpSpPr>
        <p:cNvPr id="1" name="Shape 25"/>
        <p:cNvGrpSpPr/>
        <p:nvPr/>
      </p:nvGrpSpPr>
      <p:grpSpPr>
        <a:xfrm>
          <a:off x="0" y="0"/>
          <a:ext cx="0" cy="0"/>
          <a:chOff x="0" y="0"/>
          <a:chExt cx="0" cy="0"/>
        </a:xfrm>
      </p:grpSpPr>
      <p:grpSp>
        <p:nvGrpSpPr>
          <p:cNvPr id="26" name="Shape 26"/>
          <p:cNvGrpSpPr/>
          <p:nvPr/>
        </p:nvGrpSpPr>
        <p:grpSpPr>
          <a:xfrm>
            <a:off x="171450" y="304801"/>
            <a:ext cx="6515100" cy="7924799"/>
            <a:chOff x="228600" y="228600"/>
            <a:chExt cx="8686800" cy="5943599"/>
          </a:xfrm>
        </p:grpSpPr>
        <p:sp>
          <p:nvSpPr>
            <p:cNvPr id="27" name="Shape 27"/>
            <p:cNvSpPr txBox="1"/>
            <p:nvPr/>
          </p:nvSpPr>
          <p:spPr>
            <a:xfrm>
              <a:off x="228600" y="228600"/>
              <a:ext cx="8686800" cy="5943599"/>
            </a:xfrm>
            <a:prstGeom prst="rect">
              <a:avLst/>
            </a:prstGeom>
            <a:solidFill>
              <a:schemeClr val="dk2"/>
            </a:solidFill>
            <a:ln w="44450"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sp>
          <p:nvSpPr>
            <p:cNvPr id="28" name="Shape 28"/>
            <p:cNvSpPr txBox="1"/>
            <p:nvPr/>
          </p:nvSpPr>
          <p:spPr>
            <a:xfrm>
              <a:off x="306387" y="306387"/>
              <a:ext cx="8529637" cy="5770562"/>
            </a:xfrm>
            <a:prstGeom prst="rect">
              <a:avLst/>
            </a:prstGeom>
            <a:solidFill>
              <a:schemeClr val="dk2"/>
            </a:solidFill>
            <a:ln w="9525" cap="flat" cmpd="sng">
              <a:solidFill>
                <a:schemeClr val="folHlink"/>
              </a:solidFill>
              <a:prstDash val="solid"/>
              <a:miter lim="8000"/>
              <a:headEnd type="none" w="med" len="med"/>
              <a:tailEnd type="none" w="med" len="med"/>
            </a:ln>
          </p:spPr>
          <p:txBody>
            <a:bodyPr wrap="square" lIns="91425" tIns="45700" rIns="91425" bIns="45700" anchor="ctr" anchorCtr="0">
              <a:noAutofit/>
            </a:bodyPr>
            <a:lstStyle/>
            <a:p>
              <a:pPr marL="0" marR="0" lvl="0" indent="0" algn="l" rtl="0">
                <a:lnSpc>
                  <a:spcPct val="100000"/>
                </a:lnSpc>
                <a:spcBef>
                  <a:spcPts val="0"/>
                </a:spcBef>
                <a:spcAft>
                  <a:spcPts val="0"/>
                </a:spcAft>
                <a:buNone/>
              </a:pPr>
              <a:endParaRPr sz="1350" b="0" i="0" u="none">
                <a:solidFill>
                  <a:schemeClr val="lt1"/>
                </a:solidFill>
                <a:latin typeface="Arial"/>
                <a:ea typeface="Arial"/>
                <a:cs typeface="Arial"/>
                <a:sym typeface="Arial"/>
              </a:endParaRPr>
            </a:p>
          </p:txBody>
        </p:sp>
        <p:cxnSp>
          <p:nvCxnSpPr>
            <p:cNvPr id="29" name="Shape 29"/>
            <p:cNvCxnSpPr/>
            <p:nvPr/>
          </p:nvCxnSpPr>
          <p:spPr>
            <a:xfrm>
              <a:off x="533400" y="1733550"/>
              <a:ext cx="8153399" cy="0"/>
            </a:xfrm>
            <a:prstGeom prst="straightConnector1">
              <a:avLst/>
            </a:prstGeom>
            <a:noFill/>
            <a:ln w="12700" cap="flat" cmpd="sng">
              <a:solidFill>
                <a:schemeClr val="accent2"/>
              </a:solidFill>
              <a:prstDash val="solid"/>
              <a:miter lim="8000"/>
              <a:headEnd type="none" w="med" len="med"/>
              <a:tailEnd type="none" w="med" len="med"/>
            </a:ln>
          </p:spPr>
        </p:cxnSp>
      </p:grpSp>
      <p:sp>
        <p:nvSpPr>
          <p:cNvPr id="30" name="Shape 30"/>
          <p:cNvSpPr txBox="1">
            <a:spLocks noGrp="1"/>
          </p:cNvSpPr>
          <p:nvPr>
            <p:ph type="title"/>
          </p:nvPr>
        </p:nvSpPr>
        <p:spPr>
          <a:xfrm>
            <a:off x="400051" y="630767"/>
            <a:ext cx="6115049" cy="1524000"/>
          </a:xfrm>
          <a:prstGeom prst="rect">
            <a:avLst/>
          </a:prstGeom>
          <a:noFill/>
          <a:ln>
            <a:noFill/>
          </a:ln>
        </p:spPr>
        <p:txBody>
          <a:bodyPr wrap="square" lIns="91425" tIns="91425" rIns="91425" bIns="91425" anchor="b" anchorCtr="0"/>
          <a:lstStyle>
            <a:lvl1pPr marL="0" marR="0" lvl="0"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1pPr>
            <a:lvl2pPr marL="0" marR="0" lvl="1"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2pPr>
            <a:lvl3pPr marL="0" marR="0" lvl="2"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3pPr>
            <a:lvl4pPr marL="0" marR="0" lvl="3"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4pPr>
            <a:lvl5pPr marL="0" marR="0" lvl="4"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5pPr>
            <a:lvl6pPr marL="457200" marR="0" lvl="5"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6pPr>
            <a:lvl7pPr marL="914400" marR="0" lvl="6"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7pPr>
            <a:lvl8pPr marL="1371600" marR="0" lvl="7"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8pPr>
            <a:lvl9pPr marL="1828800" marR="0" lvl="8" indent="0" algn="l" rtl="0">
              <a:lnSpc>
                <a:spcPct val="80000"/>
              </a:lnSpc>
              <a:spcBef>
                <a:spcPts val="0"/>
              </a:spcBef>
              <a:spcAft>
                <a:spcPts val="0"/>
              </a:spcAft>
              <a:buNone/>
              <a:defRPr sz="4400" b="0" i="0" u="none" strike="noStrike" cap="none">
                <a:solidFill>
                  <a:schemeClr val="lt2"/>
                </a:solidFill>
                <a:latin typeface="Times New Roman"/>
                <a:ea typeface="Times New Roman"/>
                <a:cs typeface="Times New Roman"/>
                <a:sym typeface="Times New Roman"/>
              </a:defRPr>
            </a:lvl9pPr>
          </a:lstStyle>
          <a:p>
            <a:endParaRPr/>
          </a:p>
        </p:txBody>
      </p:sp>
      <p:sp>
        <p:nvSpPr>
          <p:cNvPr id="31" name="Shape 31"/>
          <p:cNvSpPr txBox="1">
            <a:spLocks noGrp="1"/>
          </p:cNvSpPr>
          <p:nvPr>
            <p:ph type="body" idx="1"/>
          </p:nvPr>
        </p:nvSpPr>
        <p:spPr>
          <a:xfrm>
            <a:off x="400051" y="2438401"/>
            <a:ext cx="6115049" cy="5384799"/>
          </a:xfrm>
          <a:prstGeom prst="rect">
            <a:avLst/>
          </a:prstGeom>
          <a:noFill/>
          <a:ln>
            <a:noFill/>
          </a:ln>
        </p:spPr>
        <p:txBody>
          <a:bodyPr wrap="square" lIns="91425" tIns="91425" rIns="91425" bIns="91425" anchor="t" anchorCtr="0"/>
          <a:lstStyle>
            <a:lvl1pPr marL="342900" marR="0" lvl="0" indent="-195262" algn="l" rtl="0">
              <a:spcBef>
                <a:spcPts val="620"/>
              </a:spcBef>
              <a:spcAft>
                <a:spcPts val="0"/>
              </a:spcAft>
              <a:buClr>
                <a:schemeClr val="accent2"/>
              </a:buClr>
              <a:buSzPct val="75000"/>
              <a:buFont typeface="Noto Sans Symbols"/>
              <a:buChar char="■"/>
              <a:defRPr sz="3100" b="0" i="0" u="none" strike="noStrike" cap="none">
                <a:solidFill>
                  <a:schemeClr val="lt1"/>
                </a:solidFill>
                <a:latin typeface="Arial"/>
                <a:ea typeface="Arial"/>
                <a:cs typeface="Arial"/>
                <a:sym typeface="Arial"/>
              </a:defRPr>
            </a:lvl1pPr>
            <a:lvl2pPr marL="742950" marR="0" lvl="1" indent="-178434" algn="l" rtl="0">
              <a:spcBef>
                <a:spcPts val="520"/>
              </a:spcBef>
              <a:spcAft>
                <a:spcPts val="0"/>
              </a:spcAft>
              <a:buClr>
                <a:schemeClr val="accent1"/>
              </a:buClr>
              <a:buSzPct val="64999"/>
              <a:buFont typeface="Noto Sans Symbols"/>
              <a:buChar char="■"/>
              <a:defRPr sz="2600" b="0" i="0" u="none" strike="noStrike" cap="none">
                <a:solidFill>
                  <a:schemeClr val="lt1"/>
                </a:solidFill>
                <a:latin typeface="Arial"/>
                <a:ea typeface="Arial"/>
                <a:cs typeface="Arial"/>
                <a:sym typeface="Arial"/>
              </a:defRPr>
            </a:lvl2pPr>
            <a:lvl3pPr marL="1143000" marR="0" lvl="2" indent="-144780" algn="l" rtl="0">
              <a:spcBef>
                <a:spcPts val="480"/>
              </a:spcBef>
              <a:spcAft>
                <a:spcPts val="0"/>
              </a:spcAft>
              <a:buClr>
                <a:schemeClr val="hlink"/>
              </a:buClr>
              <a:buSzPct val="55000"/>
              <a:buFont typeface="Noto Sans Symbols"/>
              <a:buChar char="■"/>
              <a:defRPr sz="2400" b="0" i="0" u="none" strike="noStrike" cap="none">
                <a:solidFill>
                  <a:schemeClr val="lt1"/>
                </a:solidFill>
                <a:latin typeface="Arial"/>
                <a:ea typeface="Arial"/>
                <a:cs typeface="Arial"/>
                <a:sym typeface="Arial"/>
              </a:defRPr>
            </a:lvl3pPr>
            <a:lvl4pPr marL="1600200" marR="0" lvl="3" indent="-101600" algn="l" rtl="0">
              <a:spcBef>
                <a:spcPts val="400"/>
              </a:spcBef>
              <a:spcAft>
                <a:spcPts val="0"/>
              </a:spcAft>
              <a:buClr>
                <a:schemeClr val="accent2"/>
              </a:buClr>
              <a:buSzPct val="100000"/>
              <a:buFont typeface="Noto Sans Symbols"/>
              <a:buChar char="▪"/>
              <a:defRPr sz="2000" b="0" i="0" u="none" strike="noStrike" cap="none">
                <a:solidFill>
                  <a:schemeClr val="lt1"/>
                </a:solidFill>
                <a:latin typeface="Arial"/>
                <a:ea typeface="Arial"/>
                <a:cs typeface="Arial"/>
                <a:sym typeface="Arial"/>
              </a:defRPr>
            </a:lvl4pPr>
            <a:lvl5pPr marL="2057400" marR="0" lvl="4"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5pPr>
            <a:lvl6pPr marL="2514600" marR="0" lvl="5"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6pPr>
            <a:lvl7pPr marL="2971800" marR="0" lvl="6"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7pPr>
            <a:lvl8pPr marL="3429000" marR="0" lvl="7"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8pPr>
            <a:lvl9pPr marL="3886200" marR="0" lvl="8" indent="-120650" algn="l" rtl="0">
              <a:spcBef>
                <a:spcPts val="400"/>
              </a:spcBef>
              <a:spcAft>
                <a:spcPts val="0"/>
              </a:spcAft>
              <a:buClr>
                <a:schemeClr val="lt1"/>
              </a:buClr>
              <a:buSzPct val="85000"/>
              <a:buFont typeface="Noto Sans Symbols"/>
              <a:buChar char="▪"/>
              <a:defRPr sz="2000" b="0" i="0" u="none" strike="noStrike" cap="none">
                <a:solidFill>
                  <a:schemeClr val="lt1"/>
                </a:solidFill>
                <a:latin typeface="Arial"/>
                <a:ea typeface="Arial"/>
                <a:cs typeface="Arial"/>
                <a:sym typeface="Arial"/>
              </a:defRPr>
            </a:lvl9pPr>
          </a:lstStyle>
          <a:p>
            <a:endParaRPr/>
          </a:p>
        </p:txBody>
      </p:sp>
      <p:sp>
        <p:nvSpPr>
          <p:cNvPr id="32" name="Shape 32"/>
          <p:cNvSpPr txBox="1">
            <a:spLocks noGrp="1"/>
          </p:cNvSpPr>
          <p:nvPr>
            <p:ph type="dt" idx="10"/>
          </p:nvPr>
        </p:nvSpPr>
        <p:spPr>
          <a:xfrm>
            <a:off x="400050" y="8331200"/>
            <a:ext cx="154305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33" name="Shape 33"/>
          <p:cNvSpPr txBox="1">
            <a:spLocks noGrp="1"/>
          </p:cNvSpPr>
          <p:nvPr>
            <p:ph type="ftr" idx="11"/>
          </p:nvPr>
        </p:nvSpPr>
        <p:spPr>
          <a:xfrm>
            <a:off x="2428875" y="8331200"/>
            <a:ext cx="2171700" cy="609600"/>
          </a:xfrm>
          <a:prstGeom prst="rect">
            <a:avLst/>
          </a:prstGeom>
          <a:noFill/>
          <a:ln>
            <a:noFill/>
          </a:ln>
        </p:spPr>
        <p:txBody>
          <a:bodyPr wrap="square" lIns="91425" tIns="91425" rIns="91425" bIns="91425" anchor="b" anchorCtr="0"/>
          <a:lstStyle>
            <a:lvl1pPr marL="0" marR="0" lvl="0" indent="0" algn="l" rtl="0">
              <a:lnSpc>
                <a:spcPct val="100000"/>
              </a:lnSpc>
              <a:spcBef>
                <a:spcPts val="0"/>
              </a:spcBef>
              <a:spcAft>
                <a:spcPts val="0"/>
              </a:spcAft>
              <a:buNone/>
              <a:defRPr sz="1350" b="0" i="0" u="none">
                <a:solidFill>
                  <a:schemeClr val="lt1"/>
                </a:solidFill>
                <a:latin typeface="Arial"/>
                <a:ea typeface="Arial"/>
                <a:cs typeface="Arial"/>
                <a:sym typeface="Arial"/>
              </a:defRPr>
            </a:lvl1pPr>
            <a:lvl2pPr marL="342900" marR="0" lvl="1"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2pPr>
            <a:lvl3pPr marL="685800" marR="0" lvl="2"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3pPr>
            <a:lvl4pPr marL="1028700" marR="0" lvl="3"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4pPr>
            <a:lvl5pPr marL="1371600" marR="0" lvl="4"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5pPr>
            <a:lvl6pPr marL="1714500" marR="0" lvl="5"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6pPr>
            <a:lvl7pPr marL="2400300" marR="0" lvl="6"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7pPr>
            <a:lvl8pPr marL="3429000" marR="0" lvl="7"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8pPr>
            <a:lvl9pPr marL="4800600" marR="0" lvl="8" indent="0" algn="l" rtl="0">
              <a:lnSpc>
                <a:spcPct val="100000"/>
              </a:lnSpc>
              <a:spcBef>
                <a:spcPts val="0"/>
              </a:spcBef>
              <a:spcAft>
                <a:spcPts val="0"/>
              </a:spcAft>
              <a:buNone/>
              <a:defRPr sz="1350" b="0" i="0" u="none" strike="noStrike" cap="none">
                <a:solidFill>
                  <a:schemeClr val="lt1"/>
                </a:solidFill>
                <a:latin typeface="Arial"/>
                <a:ea typeface="Arial"/>
                <a:cs typeface="Arial"/>
                <a:sym typeface="Arial"/>
              </a:defRPr>
            </a:lvl9pPr>
          </a:lstStyle>
          <a:p>
            <a:endParaRPr/>
          </a:p>
        </p:txBody>
      </p:sp>
      <p:sp>
        <p:nvSpPr>
          <p:cNvPr id="34" name="Shape 34"/>
          <p:cNvSpPr txBox="1">
            <a:spLocks noGrp="1"/>
          </p:cNvSpPr>
          <p:nvPr>
            <p:ph type="sldNum" idx="12"/>
          </p:nvPr>
        </p:nvSpPr>
        <p:spPr>
          <a:xfrm>
            <a:off x="5086351" y="8331200"/>
            <a:ext cx="1428749" cy="609600"/>
          </a:xfrm>
          <a:prstGeom prst="rect">
            <a:avLst/>
          </a:prstGeom>
          <a:noFill/>
          <a:ln>
            <a:noFill/>
          </a:ln>
        </p:spPr>
        <p:txBody>
          <a:bodyPr wrap="square" lIns="91425" tIns="45700" rIns="91425" bIns="45700" anchor="b" anchorCtr="0">
            <a:noAutofit/>
          </a:bodyPr>
          <a:lstStyle/>
          <a:p>
            <a:pPr algn="r">
              <a:buClr>
                <a:schemeClr val="lt1"/>
              </a:buClr>
              <a:buSzPct val="25000"/>
            </a:pPr>
            <a:fld id="{00000000-1234-1234-1234-123412341234}" type="slidenum">
              <a:rPr lang="en-US" sz="750" smtClean="0">
                <a:solidFill>
                  <a:schemeClr val="lt1"/>
                </a:solidFill>
              </a:rPr>
              <a:pPr algn="r">
                <a:buClr>
                  <a:schemeClr val="lt1"/>
                </a:buClr>
                <a:buSzPct val="25000"/>
              </a:pPr>
              <a:t>‹#›</a:t>
            </a:fld>
            <a:endParaRPr lang="en-US" sz="750">
              <a:solidFill>
                <a:schemeClr val="lt1"/>
              </a:solidFill>
            </a:endParaRPr>
          </a:p>
        </p:txBody>
      </p:sp>
    </p:spTree>
    <p:extLst>
      <p:ext uri="{BB962C8B-B14F-4D97-AF65-F5344CB8AC3E}">
        <p14:creationId xmlns:p14="http://schemas.microsoft.com/office/powerpoint/2010/main" val="27507208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 id="2147483680" r:id="rId7"/>
    <p:sldLayoutId id="2147483681" r:id="rId8"/>
    <p:sldLayoutId id="2147483682" r:id="rId9"/>
    <p:sldLayoutId id="2147483683" r:id="rId10"/>
    <p:sldLayoutId id="2147483684" r:id="rId11"/>
    <p:sldLayoutId id="2147483685" r:id="rId12"/>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p:titleStyle>
    <p:body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None/>
        <a:defRPr sz="1050" b="0" i="0" u="none" strike="noStrike" cap="none">
          <a:solidFill>
            <a:srgbClr val="000000"/>
          </a:solidFill>
          <a:latin typeface="Arial"/>
          <a:ea typeface="Arial"/>
          <a:cs typeface="Arial"/>
          <a:sym typeface="Arial"/>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hyperlink" Target="http://www.ushistory.org/us/11b.asp" TargetMode="External"/><Relationship Id="rId7" Type="http://schemas.openxmlformats.org/officeDocument/2006/relationships/image" Target="../media/image12.jpeg"/><Relationship Id="rId2" Type="http://schemas.openxmlformats.org/officeDocument/2006/relationships/notesSlide" Target="../notesSlides/notesSlide5.xml"/><Relationship Id="rId1" Type="http://schemas.openxmlformats.org/officeDocument/2006/relationships/slideLayout" Target="../slideLayouts/slideLayout1.xml"/><Relationship Id="rId6" Type="http://schemas.openxmlformats.org/officeDocument/2006/relationships/image" Target="../media/image11.jpeg"/><Relationship Id="rId5" Type="http://schemas.openxmlformats.org/officeDocument/2006/relationships/image" Target="../media/image10.jpeg"/><Relationship Id="rId4" Type="http://schemas.openxmlformats.org/officeDocument/2006/relationships/image" Target="../media/image7.png"/></Relationships>
</file>

<file path=ppt/slides/_rels/slide11.xml.rels><?xml version="1.0" encoding="UTF-8" standalone="yes"?>
<Relationships xmlns="http://schemas.openxmlformats.org/package/2006/relationships"><Relationship Id="rId2" Type="http://schemas.openxmlformats.org/officeDocument/2006/relationships/image" Target="../media/image13.emf"/><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hyperlink" Target="http://www.history.com/topics/american-revolution/declaration-of-independence" TargetMode="External"/><Relationship Id="rId2" Type="http://schemas.openxmlformats.org/officeDocument/2006/relationships/notesSlide" Target="../notesSlides/notesSlide6.xml"/><Relationship Id="rId1" Type="http://schemas.openxmlformats.org/officeDocument/2006/relationships/slideLayout" Target="../slideLayouts/slideLayout1.xml"/><Relationship Id="rId4" Type="http://schemas.openxmlformats.org/officeDocument/2006/relationships/hyperlink" Target="http://www.archives.gov/exhibits/charters/declaration.html" TargetMode="External"/></Relationships>
</file>

<file path=ppt/slides/_rels/slide13.xml.rels><?xml version="1.0" encoding="UTF-8" standalone="yes"?>
<Relationships xmlns="http://schemas.openxmlformats.org/package/2006/relationships"><Relationship Id="rId2" Type="http://schemas.openxmlformats.org/officeDocument/2006/relationships/image" Target="../media/image14.emf"/><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5.emf"/><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6.emf"/><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hyperlink" Target="http://teachingamericanhistory.org/convention/" TargetMode="External"/><Relationship Id="rId2" Type="http://schemas.openxmlformats.org/officeDocument/2006/relationships/notesSlide" Target="../notesSlides/notesSlide7.xml"/><Relationship Id="rId1" Type="http://schemas.openxmlformats.org/officeDocument/2006/relationships/slideLayout" Target="../slideLayouts/slideLayout1.xml"/><Relationship Id="rId6" Type="http://schemas.openxmlformats.org/officeDocument/2006/relationships/image" Target="../media/image19.png"/><Relationship Id="rId5" Type="http://schemas.openxmlformats.org/officeDocument/2006/relationships/image" Target="../media/image18.jpeg"/><Relationship Id="rId4" Type="http://schemas.openxmlformats.org/officeDocument/2006/relationships/image" Target="../media/image17.jpeg"/></Relationships>
</file>

<file path=ppt/slides/_rels/slide17.xml.rels><?xml version="1.0" encoding="UTF-8" standalone="yes"?>
<Relationships xmlns="http://schemas.openxmlformats.org/package/2006/relationships"><Relationship Id="rId2" Type="http://schemas.openxmlformats.org/officeDocument/2006/relationships/image" Target="../media/image20.emf"/><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image" Target="../media/image21.emf"/><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image" Target="../media/image22.emf"/><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5.emf"/><Relationship Id="rId1" Type="http://schemas.openxmlformats.org/officeDocument/2006/relationships/slideLayout" Target="../slideLayouts/slideLayout1.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4.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drive.google.com/file/d/0B42NDsQFATcGd0xkcXpOWWtXY0U/view?usp=sharing" TargetMode="External"/><Relationship Id="rId2" Type="http://schemas.openxmlformats.org/officeDocument/2006/relationships/notesSlide" Target="../notesSlides/notesSlide8.xml"/><Relationship Id="rId1" Type="http://schemas.openxmlformats.org/officeDocument/2006/relationships/slideLayout" Target="../slideLayouts/slideLayout11.xml"/><Relationship Id="rId5" Type="http://schemas.openxmlformats.org/officeDocument/2006/relationships/image" Target="../media/image28.png"/><Relationship Id="rId4" Type="http://schemas.openxmlformats.org/officeDocument/2006/relationships/hyperlink" Target="https://docs.google.com/presentation/d/16AMRoDPRSNO6ULdDXLYrTNdiJBx_n0XtqAyoA3BUtP4/edit?usp=sharing" TargetMode="Externa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1.xml"/></Relationships>
</file>

<file path=ppt/slides/_rels/slide28.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22.xml"/></Relationships>
</file>

<file path=ppt/slides/_rels/slide29.xml.rels><?xml version="1.0" encoding="UTF-8" standalone="yes"?>
<Relationships xmlns="http://schemas.openxmlformats.org/package/2006/relationships"><Relationship Id="rId3" Type="http://schemas.openxmlformats.org/officeDocument/2006/relationships/image" Target="../media/image29.png"/><Relationship Id="rId2" Type="http://schemas.openxmlformats.org/officeDocument/2006/relationships/notesSlide" Target="../notesSlides/notesSlide11.xml"/><Relationship Id="rId1" Type="http://schemas.openxmlformats.org/officeDocument/2006/relationships/slideLayout" Target="../slideLayouts/slideLayout22.xm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1.xml"/><Relationship Id="rId6" Type="http://schemas.openxmlformats.org/officeDocument/2006/relationships/hyperlink" Target="https://en.wikipedia.org/wiki/Geography's_impact_on_colonial_America" TargetMode="External"/><Relationship Id="rId5" Type="http://schemas.openxmlformats.org/officeDocument/2006/relationships/hyperlink" Target="http://americanhistory.about.com/od/colonialamerica/a/colamoverview.htm" TargetMode="External"/><Relationship Id="rId4" Type="http://schemas.openxmlformats.org/officeDocument/2006/relationships/hyperlink" Target="http://www.history.com/topics/thirteen-colonies" TargetMode="Externa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3.xml"/></Relationships>
</file>

<file path=ppt/slides/_rels/slide31.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notesSlide" Target="../notesSlides/notesSlide13.xml"/><Relationship Id="rId1" Type="http://schemas.openxmlformats.org/officeDocument/2006/relationships/slideLayout" Target="../slideLayouts/slideLayout24.xml"/></Relationships>
</file>

<file path=ppt/slides/_rels/slide32.xml.rels><?xml version="1.0" encoding="UTF-8" standalone="yes"?>
<Relationships xmlns="http://schemas.openxmlformats.org/package/2006/relationships"><Relationship Id="rId3" Type="http://schemas.openxmlformats.org/officeDocument/2006/relationships/image" Target="../media/image31.jpeg"/><Relationship Id="rId2" Type="http://schemas.openxmlformats.org/officeDocument/2006/relationships/notesSlide" Target="../notesSlides/notesSlide14.xml"/><Relationship Id="rId1" Type="http://schemas.openxmlformats.org/officeDocument/2006/relationships/slideLayout" Target="../slideLayouts/slideLayout24.xml"/></Relationships>
</file>

<file path=ppt/slides/_rels/slide33.xml.rels><?xml version="1.0" encoding="UTF-8" standalone="yes"?>
<Relationships xmlns="http://schemas.openxmlformats.org/package/2006/relationships"><Relationship Id="rId3" Type="http://schemas.openxmlformats.org/officeDocument/2006/relationships/image" Target="../media/image32.jpg"/><Relationship Id="rId2" Type="http://schemas.openxmlformats.org/officeDocument/2006/relationships/notesSlide" Target="../notesSlides/notesSlide15.xml"/><Relationship Id="rId1" Type="http://schemas.openxmlformats.org/officeDocument/2006/relationships/slideLayout" Target="../slideLayouts/slideLayout24.xml"/></Relationships>
</file>

<file path=ppt/slides/_rels/slide34.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16.xml"/><Relationship Id="rId1" Type="http://schemas.openxmlformats.org/officeDocument/2006/relationships/slideLayout" Target="../slideLayouts/slideLayout24.xml"/></Relationships>
</file>

<file path=ppt/slides/_rels/slide35.xml.rels><?xml version="1.0" encoding="UTF-8" standalone="yes"?>
<Relationships xmlns="http://schemas.openxmlformats.org/package/2006/relationships"><Relationship Id="rId3" Type="http://schemas.openxmlformats.org/officeDocument/2006/relationships/image" Target="../media/image34.jpg"/><Relationship Id="rId2" Type="http://schemas.openxmlformats.org/officeDocument/2006/relationships/notesSlide" Target="../notesSlides/notesSlide17.xml"/><Relationship Id="rId1" Type="http://schemas.openxmlformats.org/officeDocument/2006/relationships/slideLayout" Target="../slideLayouts/slideLayout24.xml"/></Relationships>
</file>

<file path=ppt/slides/_rels/slide36.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18.xml"/><Relationship Id="rId1" Type="http://schemas.openxmlformats.org/officeDocument/2006/relationships/slideLayout" Target="../slideLayouts/slideLayout24.xml"/></Relationships>
</file>

<file path=ppt/slides/_rels/slide37.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notesSlide" Target="../notesSlides/notesSlide19.xml"/><Relationship Id="rId1" Type="http://schemas.openxmlformats.org/officeDocument/2006/relationships/slideLayout" Target="../slideLayouts/slideLayout25.xml"/><Relationship Id="rId5" Type="http://schemas.openxmlformats.org/officeDocument/2006/relationships/image" Target="../media/image38.png"/><Relationship Id="rId4" Type="http://schemas.openxmlformats.org/officeDocument/2006/relationships/image" Target="../media/image37.png"/></Relationships>
</file>

<file path=ppt/slides/_rels/slide38.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20.xml"/><Relationship Id="rId1" Type="http://schemas.openxmlformats.org/officeDocument/2006/relationships/slideLayout" Target="../slideLayouts/slideLayout25.xml"/><Relationship Id="rId6" Type="http://schemas.openxmlformats.org/officeDocument/2006/relationships/image" Target="../media/image42.jpeg"/><Relationship Id="rId5" Type="http://schemas.openxmlformats.org/officeDocument/2006/relationships/image" Target="../media/image41.png"/><Relationship Id="rId4" Type="http://schemas.openxmlformats.org/officeDocument/2006/relationships/image" Target="../media/image40.jpeg"/></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3.xml"/></Relationships>
</file>

<file path=ppt/slides/_rels/slide4.xml.rels><?xml version="1.0" encoding="UTF-8" standalone="yes"?>
<Relationships xmlns="http://schemas.openxmlformats.org/package/2006/relationships"><Relationship Id="rId2" Type="http://schemas.openxmlformats.org/officeDocument/2006/relationships/image" Target="../media/image4.emf"/><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43.jpeg"/><Relationship Id="rId2" Type="http://schemas.openxmlformats.org/officeDocument/2006/relationships/notesSlide" Target="../notesSlides/notesSlide22.xml"/><Relationship Id="rId1" Type="http://schemas.openxmlformats.org/officeDocument/2006/relationships/slideLayout" Target="../slideLayouts/slideLayout24.xml"/></Relationships>
</file>

<file path=ppt/slides/_rels/slide41.xml.rels><?xml version="1.0" encoding="UTF-8" standalone="yes"?>
<Relationships xmlns="http://schemas.openxmlformats.org/package/2006/relationships"><Relationship Id="rId3" Type="http://schemas.openxmlformats.org/officeDocument/2006/relationships/image" Target="../media/image44.jpeg"/><Relationship Id="rId2" Type="http://schemas.openxmlformats.org/officeDocument/2006/relationships/notesSlide" Target="../notesSlides/notesSlide23.xml"/><Relationship Id="rId1" Type="http://schemas.openxmlformats.org/officeDocument/2006/relationships/slideLayout" Target="../slideLayouts/slideLayout24.xml"/></Relationships>
</file>

<file path=ppt/slides/_rels/slide42.xml.rels><?xml version="1.0" encoding="UTF-8" standalone="yes"?>
<Relationships xmlns="http://schemas.openxmlformats.org/package/2006/relationships"><Relationship Id="rId3" Type="http://schemas.openxmlformats.org/officeDocument/2006/relationships/image" Target="../media/image45.jpeg"/><Relationship Id="rId2" Type="http://schemas.openxmlformats.org/officeDocument/2006/relationships/notesSlide" Target="../notesSlides/notesSlide24.xml"/><Relationship Id="rId1" Type="http://schemas.openxmlformats.org/officeDocument/2006/relationships/slideLayout" Target="../slideLayouts/slideLayout26.xml"/><Relationship Id="rId4" Type="http://schemas.openxmlformats.org/officeDocument/2006/relationships/image" Target="../media/image46.png"/></Relationships>
</file>

<file path=ppt/slides/_rels/slide43.xml.rels><?xml version="1.0" encoding="UTF-8" standalone="yes"?>
<Relationships xmlns="http://schemas.openxmlformats.org/package/2006/relationships"><Relationship Id="rId3" Type="http://schemas.openxmlformats.org/officeDocument/2006/relationships/image" Target="../media/image47.jpg"/><Relationship Id="rId2" Type="http://schemas.openxmlformats.org/officeDocument/2006/relationships/notesSlide" Target="../notesSlides/notesSlide25.xml"/><Relationship Id="rId1" Type="http://schemas.openxmlformats.org/officeDocument/2006/relationships/slideLayout" Target="../slideLayouts/slideLayout24.xml"/></Relationships>
</file>

<file path=ppt/slides/_rels/slide44.xml.rels><?xml version="1.0" encoding="UTF-8" standalone="yes"?>
<Relationships xmlns="http://schemas.openxmlformats.org/package/2006/relationships"><Relationship Id="rId3" Type="http://schemas.openxmlformats.org/officeDocument/2006/relationships/image" Target="../media/image48.jpg"/><Relationship Id="rId2" Type="http://schemas.openxmlformats.org/officeDocument/2006/relationships/notesSlide" Target="../notesSlides/notesSlide26.xml"/><Relationship Id="rId1" Type="http://schemas.openxmlformats.org/officeDocument/2006/relationships/slideLayout" Target="../slideLayouts/slideLayout24.xml"/><Relationship Id="rId5" Type="http://schemas.openxmlformats.org/officeDocument/2006/relationships/image" Target="../media/image50.jpeg"/><Relationship Id="rId4" Type="http://schemas.openxmlformats.org/officeDocument/2006/relationships/image" Target="../media/image49.jpeg"/></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28.xml"/><Relationship Id="rId1" Type="http://schemas.openxmlformats.org/officeDocument/2006/relationships/slideLayout" Target="../slideLayouts/slideLayout27.xml"/></Relationships>
</file>

<file path=ppt/slides/_rels/slide47.xml.rels><?xml version="1.0" encoding="UTF-8" standalone="yes"?>
<Relationships xmlns="http://schemas.openxmlformats.org/package/2006/relationships"><Relationship Id="rId3" Type="http://schemas.openxmlformats.org/officeDocument/2006/relationships/image" Target="../media/image51.png"/><Relationship Id="rId2" Type="http://schemas.openxmlformats.org/officeDocument/2006/relationships/notesSlide" Target="../notesSlides/notesSlide29.xml"/><Relationship Id="rId1" Type="http://schemas.openxmlformats.org/officeDocument/2006/relationships/slideLayout" Target="../slideLayouts/slideLayout24.xml"/></Relationships>
</file>

<file path=ppt/slides/_rels/slide48.xml.rels><?xml version="1.0" encoding="UTF-8" standalone="yes"?>
<Relationships xmlns="http://schemas.openxmlformats.org/package/2006/relationships"><Relationship Id="rId3" Type="http://schemas.openxmlformats.org/officeDocument/2006/relationships/image" Target="../media/image52.jpeg"/><Relationship Id="rId2" Type="http://schemas.openxmlformats.org/officeDocument/2006/relationships/notesSlide" Target="../notesSlides/notesSlide30.xml"/><Relationship Id="rId1" Type="http://schemas.openxmlformats.org/officeDocument/2006/relationships/slideLayout" Target="../slideLayouts/slideLayout24.xml"/></Relationships>
</file>

<file path=ppt/slides/_rels/slide49.xml.rels><?xml version="1.0" encoding="UTF-8" standalone="yes"?>
<Relationships xmlns="http://schemas.openxmlformats.org/package/2006/relationships"><Relationship Id="rId3" Type="http://schemas.openxmlformats.org/officeDocument/2006/relationships/image" Target="../media/image53.jpeg"/><Relationship Id="rId2" Type="http://schemas.openxmlformats.org/officeDocument/2006/relationships/notesSlide" Target="../notesSlides/notesSlide31.xml"/><Relationship Id="rId1" Type="http://schemas.openxmlformats.org/officeDocument/2006/relationships/slideLayout" Target="../slideLayouts/slideLayout24.xml"/></Relationships>
</file>

<file path=ppt/slides/_rels/slide5.xml.rels><?xml version="1.0" encoding="UTF-8" standalone="yes"?>
<Relationships xmlns="http://schemas.openxmlformats.org/package/2006/relationships"><Relationship Id="rId3" Type="http://schemas.openxmlformats.org/officeDocument/2006/relationships/hyperlink" Target="http://www.americanhistorycentral.com/entry.php?rec=494&amp;view=quick-facts" TargetMode="External"/><Relationship Id="rId2" Type="http://schemas.openxmlformats.org/officeDocument/2006/relationships/notesSlide" Target="../notesSlides/notesSlide2.xml"/><Relationship Id="rId1" Type="http://schemas.openxmlformats.org/officeDocument/2006/relationships/slideLayout" Target="../slideLayouts/slideLayout1.xml"/><Relationship Id="rId6" Type="http://schemas.openxmlformats.org/officeDocument/2006/relationships/hyperlink" Target="http://www.ushistory.org/us/9g.asp" TargetMode="External"/><Relationship Id="rId5" Type="http://schemas.openxmlformats.org/officeDocument/2006/relationships/hyperlink" Target="http://www.history.com/topics/american-revolution/townshend-acts" TargetMode="External"/><Relationship Id="rId4" Type="http://schemas.openxmlformats.org/officeDocument/2006/relationships/hyperlink" Target="http://www.history.com/topics/american-revolution/stamp-act" TargetMode="External"/></Relationships>
</file>

<file path=ppt/slides/_rels/slide50.xml.rels><?xml version="1.0" encoding="UTF-8" standalone="yes"?>
<Relationships xmlns="http://schemas.openxmlformats.org/package/2006/relationships"><Relationship Id="rId3" Type="http://schemas.openxmlformats.org/officeDocument/2006/relationships/image" Target="../media/image54.jpeg"/><Relationship Id="rId2" Type="http://schemas.openxmlformats.org/officeDocument/2006/relationships/notesSlide" Target="../notesSlides/notesSlide32.xml"/><Relationship Id="rId1" Type="http://schemas.openxmlformats.org/officeDocument/2006/relationships/slideLayout" Target="../slideLayouts/slideLayout24.xml"/></Relationships>
</file>

<file path=ppt/slides/_rels/slide51.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notesSlide" Target="../notesSlides/notesSlide33.xml"/><Relationship Id="rId1" Type="http://schemas.openxmlformats.org/officeDocument/2006/relationships/slideLayout" Target="../slideLayouts/slideLayout27.xml"/></Relationships>
</file>

<file path=ppt/slides/_rels/slide52.xml.rels><?xml version="1.0" encoding="UTF-8" standalone="yes"?>
<Relationships xmlns="http://schemas.openxmlformats.org/package/2006/relationships"><Relationship Id="rId3" Type="http://schemas.openxmlformats.org/officeDocument/2006/relationships/image" Target="../media/image56.jpeg"/><Relationship Id="rId2" Type="http://schemas.openxmlformats.org/officeDocument/2006/relationships/notesSlide" Target="../notesSlides/notesSlide34.xml"/><Relationship Id="rId1" Type="http://schemas.openxmlformats.org/officeDocument/2006/relationships/slideLayout" Target="../slideLayouts/slideLayout27.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27.xml"/></Relationships>
</file>

<file path=ppt/slides/_rels/slide54.xml.rels><?xml version="1.0" encoding="UTF-8" standalone="yes"?>
<Relationships xmlns="http://schemas.openxmlformats.org/package/2006/relationships"><Relationship Id="rId3" Type="http://schemas.openxmlformats.org/officeDocument/2006/relationships/image" Target="../media/image57.png"/><Relationship Id="rId2" Type="http://schemas.openxmlformats.org/officeDocument/2006/relationships/notesSlide" Target="../notesSlides/notesSlide36.xml"/><Relationship Id="rId1" Type="http://schemas.openxmlformats.org/officeDocument/2006/relationships/slideLayout" Target="../slideLayouts/slideLayout11.xml"/></Relationships>
</file>

<file path=ppt/slides/_rels/slide55.xml.rels><?xml version="1.0" encoding="UTF-8" standalone="yes"?>
<Relationships xmlns="http://schemas.openxmlformats.org/package/2006/relationships"><Relationship Id="rId3" Type="http://schemas.openxmlformats.org/officeDocument/2006/relationships/image" Target="../media/image58.emf"/><Relationship Id="rId2" Type="http://schemas.openxmlformats.org/officeDocument/2006/relationships/notesSlide" Target="../notesSlides/notesSlide37.xml"/><Relationship Id="rId1" Type="http://schemas.openxmlformats.org/officeDocument/2006/relationships/slideLayout" Target="../slideLayouts/slideLayout11.xml"/></Relationships>
</file>

<file path=ppt/slides/_rels/slide56.xml.rels><?xml version="1.0" encoding="UTF-8" standalone="yes"?>
<Relationships xmlns="http://schemas.openxmlformats.org/package/2006/relationships"><Relationship Id="rId8" Type="http://schemas.openxmlformats.org/officeDocument/2006/relationships/image" Target="../media/image64.png"/><Relationship Id="rId3" Type="http://schemas.openxmlformats.org/officeDocument/2006/relationships/image" Target="../media/image59.png"/><Relationship Id="rId7" Type="http://schemas.openxmlformats.org/officeDocument/2006/relationships/image" Target="../media/image63.png"/><Relationship Id="rId2" Type="http://schemas.openxmlformats.org/officeDocument/2006/relationships/notesSlide" Target="../notesSlides/notesSlide38.xml"/><Relationship Id="rId1" Type="http://schemas.openxmlformats.org/officeDocument/2006/relationships/slideLayout" Target="../slideLayouts/slideLayout11.xml"/><Relationship Id="rId6" Type="http://schemas.openxmlformats.org/officeDocument/2006/relationships/image" Target="../media/image62.png"/><Relationship Id="rId5" Type="http://schemas.openxmlformats.org/officeDocument/2006/relationships/image" Target="../media/image61.png"/><Relationship Id="rId4" Type="http://schemas.openxmlformats.org/officeDocument/2006/relationships/image" Target="../media/image60.png"/></Relationships>
</file>

<file path=ppt/slides/_rels/slide57.xml.rels><?xml version="1.0" encoding="UTF-8" standalone="yes"?>
<Relationships xmlns="http://schemas.openxmlformats.org/package/2006/relationships"><Relationship Id="rId3" Type="http://schemas.openxmlformats.org/officeDocument/2006/relationships/image" Target="../media/image65.png"/><Relationship Id="rId2" Type="http://schemas.openxmlformats.org/officeDocument/2006/relationships/notesSlide" Target="../notesSlides/notesSlide39.xml"/><Relationship Id="rId1" Type="http://schemas.openxmlformats.org/officeDocument/2006/relationships/slideLayout" Target="../slideLayouts/slideLayout11.xml"/></Relationships>
</file>

<file path=ppt/slides/_rels/slide58.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1.xml"/></Relationships>
</file>

<file path=ppt/slides/_rels/slide59.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11.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3.xml"/><Relationship Id="rId1" Type="http://schemas.openxmlformats.org/officeDocument/2006/relationships/slideLayout" Target="../slideLayouts/slideLayout1.xml"/><Relationship Id="rId6" Type="http://schemas.openxmlformats.org/officeDocument/2006/relationships/hyperlink" Target="http://www.gilderlehrman.org/history-by-era/road-revolution/resources/paul-revere%E2%80%99s-engraving-boston-massacre-1770" TargetMode="External"/><Relationship Id="rId5" Type="http://schemas.openxmlformats.org/officeDocument/2006/relationships/hyperlink" Target="http://www.ushistory.org/us/9e.asp" TargetMode="External"/><Relationship Id="rId4" Type="http://schemas.openxmlformats.org/officeDocument/2006/relationships/hyperlink" Target="http://www.history.com/topics/american-revolution/boston-massacre" TargetMode="External"/></Relationships>
</file>

<file path=ppt/slides/_rels/slide60.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1.xml"/></Relationships>
</file>

<file path=ppt/slides/_rels/slide61.xml.rels><?xml version="1.0" encoding="UTF-8" standalone="yes"?>
<Relationships xmlns="http://schemas.openxmlformats.org/package/2006/relationships"><Relationship Id="rId3" Type="http://schemas.openxmlformats.org/officeDocument/2006/relationships/image" Target="../media/image69.jpeg"/><Relationship Id="rId2" Type="http://schemas.openxmlformats.org/officeDocument/2006/relationships/notesSlide" Target="../notesSlides/notesSlide40.xml"/><Relationship Id="rId1" Type="http://schemas.openxmlformats.org/officeDocument/2006/relationships/slideLayout" Target="../slideLayouts/slideLayout11.xml"/><Relationship Id="rId5" Type="http://schemas.openxmlformats.org/officeDocument/2006/relationships/image" Target="../media/image71.png"/><Relationship Id="rId4" Type="http://schemas.openxmlformats.org/officeDocument/2006/relationships/image" Target="../media/image70.jpeg"/></Relationships>
</file>

<file path=ppt/slides/_rels/slide62.xml.rels><?xml version="1.0" encoding="UTF-8" standalone="yes"?>
<Relationships xmlns="http://schemas.openxmlformats.org/package/2006/relationships"><Relationship Id="rId2" Type="http://schemas.openxmlformats.org/officeDocument/2006/relationships/image" Target="../media/image72.PNG"/><Relationship Id="rId1" Type="http://schemas.openxmlformats.org/officeDocument/2006/relationships/slideLayout" Target="../slideLayouts/slideLayout11.xml"/></Relationships>
</file>

<file path=ppt/slides/_rels/slide7.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hyperlink" Target="http://www.ducksters.com/history/boston_tea_party.php" TargetMode="External"/><Relationship Id="rId2" Type="http://schemas.openxmlformats.org/officeDocument/2006/relationships/notesSlide" Target="../notesSlides/notesSlide4.xml"/><Relationship Id="rId1" Type="http://schemas.openxmlformats.org/officeDocument/2006/relationships/slideLayout" Target="../slideLayouts/slideLayout1.xml"/><Relationship Id="rId5" Type="http://schemas.openxmlformats.org/officeDocument/2006/relationships/image" Target="../media/image8.jpg"/><Relationship Id="rId4" Type="http://schemas.openxmlformats.org/officeDocument/2006/relationships/image" Target="../media/image7.png"/></Relationships>
</file>

<file path=ppt/slides/_rels/slide9.xml.rels><?xml version="1.0" encoding="UTF-8" standalone="yes"?>
<Relationships xmlns="http://schemas.openxmlformats.org/package/2006/relationships"><Relationship Id="rId2" Type="http://schemas.openxmlformats.org/officeDocument/2006/relationships/image" Target="../media/image9.emf"/><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E6A7193-49C2-4E77-99A4-DC7BF7FF35EE}"/>
              </a:ext>
            </a:extLst>
          </p:cNvPr>
          <p:cNvPicPr>
            <a:picLocks noChangeAspect="1"/>
          </p:cNvPicPr>
          <p:nvPr/>
        </p:nvPicPr>
        <p:blipFill>
          <a:blip r:embed="rId2"/>
          <a:stretch>
            <a:fillRect/>
          </a:stretch>
        </p:blipFill>
        <p:spPr>
          <a:xfrm>
            <a:off x="-109083" y="17929"/>
            <a:ext cx="7076166" cy="9144000"/>
          </a:xfrm>
          <a:prstGeom prst="rect">
            <a:avLst/>
          </a:prstGeom>
        </p:spPr>
      </p:pic>
    </p:spTree>
    <p:extLst>
      <p:ext uri="{BB962C8B-B14F-4D97-AF65-F5344CB8AC3E}">
        <p14:creationId xmlns:p14="http://schemas.microsoft.com/office/powerpoint/2010/main" val="2991320952"/>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Shape 237"/>
        <p:cNvGrpSpPr/>
        <p:nvPr/>
      </p:nvGrpSpPr>
      <p:grpSpPr>
        <a:xfrm>
          <a:off x="0" y="0"/>
          <a:ext cx="0" cy="0"/>
          <a:chOff x="0" y="0"/>
          <a:chExt cx="0" cy="0"/>
        </a:xfrm>
      </p:grpSpPr>
      <p:sp>
        <p:nvSpPr>
          <p:cNvPr id="238" name="Shape 238"/>
          <p:cNvSpPr txBox="1"/>
          <p:nvPr/>
        </p:nvSpPr>
        <p:spPr>
          <a:xfrm>
            <a:off x="266950" y="379065"/>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FF0000"/>
                </a:solidFill>
                <a:latin typeface="Impact"/>
                <a:ea typeface="Impact"/>
                <a:cs typeface="Impact"/>
                <a:sym typeface="Impact"/>
              </a:rPr>
              <a:t>Patriots, Neutrals, and Loyalists</a:t>
            </a:r>
          </a:p>
        </p:txBody>
      </p:sp>
      <p:sp>
        <p:nvSpPr>
          <p:cNvPr id="239" name="Shape 239"/>
          <p:cNvSpPr txBox="1"/>
          <p:nvPr/>
        </p:nvSpPr>
        <p:spPr>
          <a:xfrm>
            <a:off x="30600" y="1036720"/>
            <a:ext cx="6760200" cy="686780"/>
          </a:xfrm>
          <a:prstGeom prst="rect">
            <a:avLst/>
          </a:prstGeom>
          <a:noFill/>
          <a:ln>
            <a:noFill/>
          </a:ln>
        </p:spPr>
        <p:txBody>
          <a:bodyPr wrap="square" lIns="91425" tIns="91425" rIns="91425" bIns="91425" anchor="ctr" anchorCtr="0">
            <a:noAutofit/>
          </a:bodyPr>
          <a:lstStyle/>
          <a:p>
            <a:pPr lvl="0" algn="ctr" rtl="0">
              <a:spcBef>
                <a:spcPts val="0"/>
              </a:spcBef>
              <a:buNone/>
            </a:pP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As calls for independence grew across the 13 Colonies, </a:t>
            </a:r>
            <a:r>
              <a:rPr lang="en-US" sz="1200" b="1" u="sng" dirty="0">
                <a:solidFill>
                  <a:schemeClr val="hlink"/>
                </a:solidFill>
                <a:latin typeface="Times New Roman" panose="02020603050405020304" pitchFamily="18" charset="0"/>
                <a:cs typeface="Times New Roman" panose="02020603050405020304" pitchFamily="18" charset="0"/>
                <a:hlinkClick r:id="rId3"/>
              </a:rPr>
              <a:t>people began to take sides</a:t>
            </a:r>
            <a:r>
              <a:rPr lang="en-US" sz="1200" dirty="0">
                <a:latin typeface="Times New Roman" panose="02020603050405020304" pitchFamily="18" charset="0"/>
                <a:cs typeface="Times New Roman" panose="02020603050405020304" pitchFamily="18" charset="0"/>
              </a:rPr>
              <a:t>. After reading about these 3 groups, describe the reasons each group had for their stance, then explain what your stance would be and why if you were alive at the time. </a:t>
            </a:r>
          </a:p>
          <a:p>
            <a:pPr lvl="0" rtl="0">
              <a:spcBef>
                <a:spcPts val="0"/>
              </a:spcBef>
              <a:buNone/>
            </a:pPr>
            <a:endParaRPr sz="1200" dirty="0"/>
          </a:p>
        </p:txBody>
      </p:sp>
      <p:pic>
        <p:nvPicPr>
          <p:cNvPr id="241" name="Shape 241"/>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1052224" y="3249775"/>
            <a:ext cx="363875" cy="316849"/>
          </a:xfrm>
          <a:prstGeom prst="rect">
            <a:avLst/>
          </a:prstGeom>
          <a:noFill/>
          <a:ln>
            <a:noFill/>
          </a:ln>
        </p:spPr>
      </p:pic>
      <p:pic>
        <p:nvPicPr>
          <p:cNvPr id="244" name="Shape 244"/>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366749" y="3315650"/>
            <a:ext cx="363875" cy="316849"/>
          </a:xfrm>
          <a:prstGeom prst="rect">
            <a:avLst/>
          </a:prstGeom>
          <a:noFill/>
          <a:ln>
            <a:noFill/>
          </a:ln>
        </p:spPr>
      </p:pic>
      <p:pic>
        <p:nvPicPr>
          <p:cNvPr id="245" name="Shape 245"/>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5547999" y="3249775"/>
            <a:ext cx="363875" cy="316849"/>
          </a:xfrm>
          <a:prstGeom prst="rect">
            <a:avLst/>
          </a:prstGeom>
          <a:noFill/>
          <a:ln>
            <a:noFill/>
          </a:ln>
        </p:spPr>
      </p:pic>
      <p:sp>
        <p:nvSpPr>
          <p:cNvPr id="246" name="Shape 246"/>
          <p:cNvSpPr txBox="1"/>
          <p:nvPr/>
        </p:nvSpPr>
        <p:spPr>
          <a:xfrm>
            <a:off x="122806" y="1651906"/>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600" dirty="0">
                <a:solidFill>
                  <a:srgbClr val="0000FF"/>
                </a:solidFill>
                <a:latin typeface="Impact"/>
                <a:ea typeface="Impact"/>
                <a:cs typeface="Impact"/>
                <a:sym typeface="Impact"/>
              </a:rPr>
              <a:t>  Patriots                     Neutral                   Loyalists</a:t>
            </a:r>
          </a:p>
        </p:txBody>
      </p:sp>
      <p:sp>
        <p:nvSpPr>
          <p:cNvPr id="247" name="Shape 247"/>
          <p:cNvSpPr txBox="1"/>
          <p:nvPr/>
        </p:nvSpPr>
        <p:spPr>
          <a:xfrm>
            <a:off x="266950" y="5866011"/>
            <a:ext cx="2055516" cy="1674331"/>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a:spcBef>
                <a:spcPts val="0"/>
              </a:spcBef>
              <a:buNone/>
            </a:pPr>
            <a:r>
              <a:rPr lang="en-US" sz="1800" b="1" dirty="0">
                <a:latin typeface="Times New Roman" panose="02020603050405020304" pitchFamily="18" charset="0"/>
                <a:cs typeface="Times New Roman" panose="02020603050405020304" pitchFamily="18" charset="0"/>
              </a:rPr>
              <a:t>Patriots</a:t>
            </a:r>
            <a:r>
              <a:rPr lang="en-US" sz="1800" dirty="0">
                <a:latin typeface="Times New Roman" panose="02020603050405020304" pitchFamily="18" charset="0"/>
                <a:cs typeface="Times New Roman" panose="02020603050405020304" pitchFamily="18" charset="0"/>
              </a:rPr>
              <a:t> supported Independence. Why? </a:t>
            </a:r>
          </a:p>
          <a:p>
            <a:pPr lvl="0" algn="ctr">
              <a:spcBef>
                <a:spcPts val="0"/>
              </a:spcBef>
              <a:buNone/>
            </a:pPr>
            <a:r>
              <a:rPr lang="en-US" sz="1800" dirty="0">
                <a:latin typeface="Times New Roman" panose="02020603050405020304" pitchFamily="18" charset="0"/>
                <a:cs typeface="Times New Roman" panose="02020603050405020304" pitchFamily="18" charset="0"/>
              </a:rPr>
              <a:t>From whom?</a:t>
            </a:r>
          </a:p>
        </p:txBody>
      </p:sp>
      <p:sp>
        <p:nvSpPr>
          <p:cNvPr id="248" name="Shape 248"/>
          <p:cNvSpPr txBox="1"/>
          <p:nvPr/>
        </p:nvSpPr>
        <p:spPr>
          <a:xfrm>
            <a:off x="2392000" y="5867494"/>
            <a:ext cx="2180100" cy="167433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800" dirty="0">
                <a:latin typeface="Times New Roman" panose="02020603050405020304" pitchFamily="18" charset="0"/>
                <a:cs typeface="Times New Roman" panose="02020603050405020304" pitchFamily="18" charset="0"/>
              </a:rPr>
              <a:t>Some were neutral. They were called </a:t>
            </a:r>
            <a:r>
              <a:rPr lang="en-US" sz="1800" b="1" dirty="0">
                <a:latin typeface="Times New Roman" panose="02020603050405020304" pitchFamily="18" charset="0"/>
                <a:cs typeface="Times New Roman" panose="02020603050405020304" pitchFamily="18" charset="0"/>
              </a:rPr>
              <a:t>“fence-sitters”. </a:t>
            </a:r>
            <a:r>
              <a:rPr lang="en-US" sz="1800" dirty="0">
                <a:latin typeface="Times New Roman" panose="02020603050405020304" pitchFamily="18" charset="0"/>
                <a:cs typeface="Times New Roman" panose="02020603050405020304" pitchFamily="18" charset="0"/>
              </a:rPr>
              <a:t>Why? </a:t>
            </a:r>
          </a:p>
        </p:txBody>
      </p:sp>
      <p:sp>
        <p:nvSpPr>
          <p:cNvPr id="249" name="Shape 249"/>
          <p:cNvSpPr txBox="1"/>
          <p:nvPr/>
        </p:nvSpPr>
        <p:spPr>
          <a:xfrm>
            <a:off x="4634100" y="5867494"/>
            <a:ext cx="2084700" cy="1674332"/>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ctr" anchorCtr="0">
            <a:noAutofit/>
          </a:bodyPr>
          <a:lstStyle/>
          <a:p>
            <a:pPr lvl="0" algn="ctr" rtl="0">
              <a:spcBef>
                <a:spcPts val="0"/>
              </a:spcBef>
              <a:buNone/>
            </a:pPr>
            <a:r>
              <a:rPr lang="en-US" sz="1800" b="1" dirty="0">
                <a:latin typeface="Times New Roman" panose="02020603050405020304" pitchFamily="18" charset="0"/>
                <a:cs typeface="Times New Roman" panose="02020603050405020304" pitchFamily="18" charset="0"/>
              </a:rPr>
              <a:t>Loyalists </a:t>
            </a:r>
            <a:r>
              <a:rPr lang="en-US" sz="1800" dirty="0">
                <a:latin typeface="Times New Roman" panose="02020603050405020304" pitchFamily="18" charset="0"/>
                <a:cs typeface="Times New Roman" panose="02020603050405020304" pitchFamily="18" charset="0"/>
              </a:rPr>
              <a:t>supported Great Britain. Why?</a:t>
            </a:r>
          </a:p>
        </p:txBody>
      </p:sp>
      <p:sp>
        <p:nvSpPr>
          <p:cNvPr id="250" name="Shape 250"/>
          <p:cNvSpPr txBox="1"/>
          <p:nvPr/>
        </p:nvSpPr>
        <p:spPr>
          <a:xfrm>
            <a:off x="266950" y="7701258"/>
            <a:ext cx="6444316" cy="1170367"/>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spcBef>
                <a:spcPts val="0"/>
              </a:spcBef>
              <a:buNone/>
            </a:pPr>
            <a:endParaRPr lang="en-US" sz="1800" dirty="0">
              <a:latin typeface="Times New Roman" panose="02020603050405020304" pitchFamily="18" charset="0"/>
              <a:cs typeface="Times New Roman" panose="02020603050405020304" pitchFamily="18" charset="0"/>
            </a:endParaRPr>
          </a:p>
          <a:p>
            <a:pPr lvl="0" algn="ctr">
              <a:spcBef>
                <a:spcPts val="0"/>
              </a:spcBef>
              <a:buNone/>
            </a:pPr>
            <a:r>
              <a:rPr lang="en-US" sz="2000" dirty="0">
                <a:latin typeface="Times New Roman" panose="02020603050405020304" pitchFamily="18" charset="0"/>
                <a:cs typeface="Times New Roman" panose="02020603050405020304" pitchFamily="18" charset="0"/>
              </a:rPr>
              <a:t>My stance would be ...</a:t>
            </a:r>
          </a:p>
        </p:txBody>
      </p:sp>
      <p:pic>
        <p:nvPicPr>
          <p:cNvPr id="2" name="Picture 1"/>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4212496" y="2343015"/>
            <a:ext cx="2340510" cy="3336898"/>
          </a:xfrm>
          <a:prstGeom prst="rect">
            <a:avLst/>
          </a:prstGeom>
        </p:spPr>
      </p:pic>
      <p:pic>
        <p:nvPicPr>
          <p:cNvPr id="4" name="Picture 3"/>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74484" y="2323597"/>
            <a:ext cx="1864412" cy="3341241"/>
          </a:xfrm>
          <a:prstGeom prst="rect">
            <a:avLst/>
          </a:prstGeom>
        </p:spPr>
      </p:pic>
      <p:pic>
        <p:nvPicPr>
          <p:cNvPr id="5" name="Picture 4"/>
          <p:cNvPicPr>
            <a:picLocks noChangeAspect="1"/>
          </p:cNvPicPr>
          <p:nvPr/>
        </p:nvPicPr>
        <p:blipFill>
          <a:blip r:embed="rId7" cstate="email">
            <a:extLst>
              <a:ext uri="{28A0092B-C50C-407E-A947-70E740481C1C}">
                <a14:useLocalDpi xmlns:a14="http://schemas.microsoft.com/office/drawing/2010/main"/>
              </a:ext>
            </a:extLst>
          </a:blip>
          <a:stretch>
            <a:fillRect/>
          </a:stretch>
        </p:blipFill>
        <p:spPr>
          <a:xfrm>
            <a:off x="2138896" y="2312829"/>
            <a:ext cx="2398020" cy="3341241"/>
          </a:xfrm>
          <a:prstGeom prst="rect">
            <a:avLst/>
          </a:prstGeom>
        </p:spPr>
      </p:pic>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297220" y="253508"/>
            <a:ext cx="6221022" cy="8695940"/>
          </a:xfrm>
          <a:prstGeom prst="rect">
            <a:avLst/>
          </a:prstGeom>
        </p:spPr>
      </p:pic>
    </p:spTree>
    <p:extLst>
      <p:ext uri="{BB962C8B-B14F-4D97-AF65-F5344CB8AC3E}">
        <p14:creationId xmlns:p14="http://schemas.microsoft.com/office/powerpoint/2010/main" val="3229831639"/>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Shape 276"/>
        <p:cNvGrpSpPr/>
        <p:nvPr/>
      </p:nvGrpSpPr>
      <p:grpSpPr>
        <a:xfrm>
          <a:off x="0" y="0"/>
          <a:ext cx="0" cy="0"/>
          <a:chOff x="0" y="0"/>
          <a:chExt cx="0" cy="0"/>
        </a:xfrm>
      </p:grpSpPr>
      <p:sp>
        <p:nvSpPr>
          <p:cNvPr id="277" name="Shape 277"/>
          <p:cNvSpPr/>
          <p:nvPr/>
        </p:nvSpPr>
        <p:spPr>
          <a:xfrm>
            <a:off x="588350" y="1399100"/>
            <a:ext cx="5646000" cy="7621200"/>
          </a:xfrm>
          <a:prstGeom prst="verticalScroll">
            <a:avLst>
              <a:gd name="adj" fmla="val 5897"/>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278" name="Shape 278"/>
          <p:cNvSpPr txBox="1"/>
          <p:nvPr/>
        </p:nvSpPr>
        <p:spPr>
          <a:xfrm>
            <a:off x="395110" y="54303"/>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b="1" dirty="0">
                <a:solidFill>
                  <a:srgbClr val="002060"/>
                </a:solidFill>
                <a:latin typeface="Times New Roman" panose="02020603050405020304" pitchFamily="18" charset="0"/>
                <a:ea typeface="Impact"/>
                <a:cs typeface="Times New Roman" panose="02020603050405020304" pitchFamily="18" charset="0"/>
                <a:sym typeface="Impact"/>
              </a:rPr>
              <a:t>The Declaration of Independence</a:t>
            </a:r>
          </a:p>
          <a:p>
            <a:pPr marL="0" marR="0" lvl="0" indent="0" algn="ctr" rtl="0">
              <a:spcBef>
                <a:spcPts val="0"/>
              </a:spcBef>
              <a:buNone/>
            </a:pPr>
            <a:endParaRPr sz="2800" dirty="0">
              <a:solidFill>
                <a:srgbClr val="FF0000"/>
              </a:solidFill>
              <a:latin typeface="Impact"/>
              <a:ea typeface="Impact"/>
              <a:cs typeface="Impact"/>
              <a:sym typeface="Impact"/>
            </a:endParaRPr>
          </a:p>
        </p:txBody>
      </p:sp>
      <p:sp>
        <p:nvSpPr>
          <p:cNvPr id="279" name="Shape 279"/>
          <p:cNvSpPr txBox="1"/>
          <p:nvPr/>
        </p:nvSpPr>
        <p:spPr>
          <a:xfrm>
            <a:off x="88750" y="577502"/>
            <a:ext cx="6436200" cy="821597"/>
          </a:xfrm>
          <a:prstGeom prst="rect">
            <a:avLst/>
          </a:prstGeom>
          <a:noFill/>
          <a:ln>
            <a:noFill/>
          </a:ln>
        </p:spPr>
        <p:txBody>
          <a:bodyPr wrap="square" lIns="91425" tIns="91425" rIns="91425" bIns="91425" anchor="t" anchorCtr="0">
            <a:noAutofit/>
          </a:bodyPr>
          <a:lstStyle/>
          <a:p>
            <a:pPr lvl="0" algn="ctr" rtl="0">
              <a:spcBef>
                <a:spcPts val="0"/>
              </a:spcBef>
              <a:buNone/>
            </a:pPr>
            <a:r>
              <a:rPr lang="en-US" sz="1300" b="1" dirty="0">
                <a:latin typeface="Times New Roman" panose="02020603050405020304" pitchFamily="18" charset="0"/>
                <a:cs typeface="Times New Roman" panose="02020603050405020304" pitchFamily="18" charset="0"/>
              </a:rPr>
              <a:t>Directions</a:t>
            </a:r>
            <a:r>
              <a:rPr lang="en-US" sz="1300" dirty="0">
                <a:latin typeface="Times New Roman" panose="02020603050405020304" pitchFamily="18" charset="0"/>
                <a:cs typeface="Times New Roman" panose="02020603050405020304" pitchFamily="18" charset="0"/>
              </a:rPr>
              <a:t>: </a:t>
            </a:r>
            <a:r>
              <a:rPr lang="en-US" sz="1300" dirty="0">
                <a:solidFill>
                  <a:schemeClr val="dk1"/>
                </a:solidFill>
                <a:latin typeface="Times New Roman" panose="02020603050405020304" pitchFamily="18" charset="0"/>
                <a:cs typeface="Times New Roman" panose="02020603050405020304" pitchFamily="18" charset="0"/>
              </a:rPr>
              <a:t>The most famous date in American history - July 4, 1776 - marks the date when the </a:t>
            </a:r>
            <a:r>
              <a:rPr lang="en-US" sz="1300" b="1" u="sng" dirty="0">
                <a:solidFill>
                  <a:schemeClr val="hlink"/>
                </a:solidFill>
                <a:latin typeface="Times New Roman" panose="02020603050405020304" pitchFamily="18" charset="0"/>
                <a:cs typeface="Times New Roman" panose="02020603050405020304" pitchFamily="18" charset="0"/>
                <a:hlinkClick r:id="rId3"/>
              </a:rPr>
              <a:t>Declaration of Independence</a:t>
            </a:r>
            <a:r>
              <a:rPr lang="en-US" sz="1300" dirty="0">
                <a:solidFill>
                  <a:schemeClr val="dk1"/>
                </a:solidFill>
                <a:latin typeface="Times New Roman" panose="02020603050405020304" pitchFamily="18" charset="0"/>
                <a:cs typeface="Times New Roman" panose="02020603050405020304" pitchFamily="18" charset="0"/>
              </a:rPr>
              <a:t> was formally adopted by the Continental Congress. After analyzing the </a:t>
            </a:r>
            <a:r>
              <a:rPr lang="en-US" sz="1300" b="1" u="sng" dirty="0">
                <a:solidFill>
                  <a:schemeClr val="hlink"/>
                </a:solidFill>
                <a:latin typeface="Times New Roman" panose="02020603050405020304" pitchFamily="18" charset="0"/>
                <a:cs typeface="Times New Roman" panose="02020603050405020304" pitchFamily="18" charset="0"/>
                <a:hlinkClick r:id="rId4"/>
              </a:rPr>
              <a:t>Declaration</a:t>
            </a:r>
            <a:r>
              <a:rPr lang="en-US" sz="1300" dirty="0">
                <a:solidFill>
                  <a:schemeClr val="dk1"/>
                </a:solidFill>
                <a:latin typeface="Times New Roman" panose="02020603050405020304" pitchFamily="18" charset="0"/>
                <a:cs typeface="Times New Roman" panose="02020603050405020304" pitchFamily="18" charset="0"/>
              </a:rPr>
              <a:t>, briefly explain each section in your own words.  </a:t>
            </a:r>
          </a:p>
        </p:txBody>
      </p:sp>
      <p:sp>
        <p:nvSpPr>
          <p:cNvPr id="280" name="Shape 280"/>
          <p:cNvSpPr txBox="1"/>
          <p:nvPr/>
        </p:nvSpPr>
        <p:spPr>
          <a:xfrm>
            <a:off x="1170150" y="1864212"/>
            <a:ext cx="4579800" cy="1332600"/>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Preamble</a:t>
            </a:r>
          </a:p>
          <a:p>
            <a:pPr lvl="0">
              <a:spcBef>
                <a:spcPts val="0"/>
              </a:spcBef>
              <a:buNone/>
            </a:pPr>
            <a:endParaRPr/>
          </a:p>
        </p:txBody>
      </p:sp>
      <p:sp>
        <p:nvSpPr>
          <p:cNvPr id="281" name="Shape 281"/>
          <p:cNvSpPr txBox="1"/>
          <p:nvPr/>
        </p:nvSpPr>
        <p:spPr>
          <a:xfrm>
            <a:off x="1170150" y="3303153"/>
            <a:ext cx="4579800" cy="1332600"/>
          </a:xfrm>
          <a:prstGeom prst="rect">
            <a:avLst/>
          </a:prstGeom>
          <a:solidFill>
            <a:srgbClr val="D9D2E9"/>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Statement of Beliefs</a:t>
            </a:r>
          </a:p>
          <a:p>
            <a:pPr lvl="0" rtl="0">
              <a:spcBef>
                <a:spcPts val="0"/>
              </a:spcBef>
              <a:buNone/>
            </a:pPr>
            <a:endParaRPr/>
          </a:p>
        </p:txBody>
      </p:sp>
      <p:sp>
        <p:nvSpPr>
          <p:cNvPr id="282" name="Shape 282"/>
          <p:cNvSpPr txBox="1"/>
          <p:nvPr/>
        </p:nvSpPr>
        <p:spPr>
          <a:xfrm>
            <a:off x="1170150" y="4742084"/>
            <a:ext cx="4579800" cy="1332600"/>
          </a:xfrm>
          <a:prstGeom prst="rect">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List of Grievances</a:t>
            </a:r>
          </a:p>
          <a:p>
            <a:pPr lvl="0" rtl="0">
              <a:spcBef>
                <a:spcPts val="0"/>
              </a:spcBef>
              <a:buNone/>
            </a:pPr>
            <a:endParaRPr/>
          </a:p>
        </p:txBody>
      </p:sp>
      <p:sp>
        <p:nvSpPr>
          <p:cNvPr id="283" name="Shape 283"/>
          <p:cNvSpPr txBox="1"/>
          <p:nvPr/>
        </p:nvSpPr>
        <p:spPr>
          <a:xfrm>
            <a:off x="1170150" y="6181006"/>
            <a:ext cx="4579800" cy="1332599"/>
          </a:xfrm>
          <a:prstGeom prst="rect">
            <a:avLst/>
          </a:prstGeom>
          <a:solidFill>
            <a:srgbClr val="EAD1D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Attempts at Negotiation</a:t>
            </a:r>
          </a:p>
          <a:p>
            <a:pPr lvl="0" rtl="0">
              <a:spcBef>
                <a:spcPts val="0"/>
              </a:spcBef>
              <a:buNone/>
            </a:pPr>
            <a:endParaRPr/>
          </a:p>
        </p:txBody>
      </p:sp>
      <p:sp>
        <p:nvSpPr>
          <p:cNvPr id="284" name="Shape 284"/>
          <p:cNvSpPr txBox="1"/>
          <p:nvPr/>
        </p:nvSpPr>
        <p:spPr>
          <a:xfrm>
            <a:off x="1170157" y="7619912"/>
            <a:ext cx="4579800" cy="1332600"/>
          </a:xfrm>
          <a:prstGeom prst="rect">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b="1">
                <a:latin typeface="Georgia"/>
                <a:ea typeface="Georgia"/>
                <a:cs typeface="Georgia"/>
                <a:sym typeface="Georgia"/>
              </a:rPr>
              <a:t>Declaration</a:t>
            </a:r>
          </a:p>
          <a:p>
            <a:pPr lvl="0" rtl="0">
              <a:spcBef>
                <a:spcPts val="0"/>
              </a:spcBef>
              <a:buNone/>
            </a:pPr>
            <a:endParaRPr/>
          </a:p>
        </p:txBody>
      </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246006"/>
            <a:ext cx="5945879" cy="8651988"/>
          </a:xfrm>
          <a:prstGeom prst="rect">
            <a:avLst/>
          </a:prstGeom>
        </p:spPr>
      </p:pic>
    </p:spTree>
    <p:extLst>
      <p:ext uri="{BB962C8B-B14F-4D97-AF65-F5344CB8AC3E}">
        <p14:creationId xmlns:p14="http://schemas.microsoft.com/office/powerpoint/2010/main" val="3207299350"/>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478014"/>
            <a:ext cx="5945879" cy="8187972"/>
          </a:xfrm>
          <a:prstGeom prst="rect">
            <a:avLst/>
          </a:prstGeom>
        </p:spPr>
      </p:pic>
    </p:spTree>
    <p:extLst>
      <p:ext uri="{BB962C8B-B14F-4D97-AF65-F5344CB8AC3E}">
        <p14:creationId xmlns:p14="http://schemas.microsoft.com/office/powerpoint/2010/main" val="364380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258177"/>
            <a:ext cx="5945879" cy="8627646"/>
          </a:xfrm>
          <a:prstGeom prst="rect">
            <a:avLst/>
          </a:prstGeom>
        </p:spPr>
      </p:pic>
    </p:spTree>
    <p:extLst>
      <p:ext uri="{BB962C8B-B14F-4D97-AF65-F5344CB8AC3E}">
        <p14:creationId xmlns:p14="http://schemas.microsoft.com/office/powerpoint/2010/main" val="3504081450"/>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Shape 378"/>
        <p:cNvGrpSpPr/>
        <p:nvPr/>
      </p:nvGrpSpPr>
      <p:grpSpPr>
        <a:xfrm>
          <a:off x="0" y="0"/>
          <a:ext cx="0" cy="0"/>
          <a:chOff x="0" y="0"/>
          <a:chExt cx="0" cy="0"/>
        </a:xfrm>
      </p:grpSpPr>
      <p:sp>
        <p:nvSpPr>
          <p:cNvPr id="379" name="Shape 379"/>
          <p:cNvSpPr txBox="1"/>
          <p:nvPr/>
        </p:nvSpPr>
        <p:spPr>
          <a:xfrm>
            <a:off x="397800" y="230403"/>
            <a:ext cx="61299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3200" b="1" dirty="0">
                <a:solidFill>
                  <a:srgbClr val="002060"/>
                </a:solidFill>
                <a:latin typeface="Times New Roman" panose="02020603050405020304" pitchFamily="18" charset="0"/>
                <a:ea typeface="Impact"/>
                <a:cs typeface="Times New Roman" panose="02020603050405020304" pitchFamily="18" charset="0"/>
                <a:sym typeface="Impact"/>
              </a:rPr>
              <a:t>The United States Constitution</a:t>
            </a:r>
          </a:p>
        </p:txBody>
      </p:sp>
      <p:sp>
        <p:nvSpPr>
          <p:cNvPr id="380" name="Shape 380"/>
          <p:cNvSpPr txBox="1"/>
          <p:nvPr/>
        </p:nvSpPr>
        <p:spPr>
          <a:xfrm>
            <a:off x="127350" y="753603"/>
            <a:ext cx="6559500" cy="1520761"/>
          </a:xfrm>
          <a:prstGeom prst="rect">
            <a:avLst/>
          </a:prstGeom>
          <a:noFill/>
          <a:ln>
            <a:noFill/>
          </a:ln>
        </p:spPr>
        <p:txBody>
          <a:bodyPr wrap="square" lIns="91425" tIns="91425" rIns="91425" bIns="91425" anchor="t" anchorCtr="0">
            <a:noAutofit/>
          </a:bodyPr>
          <a:lstStyle/>
          <a:p>
            <a:pPr lvl="0" algn="ctr" rtl="0">
              <a:spcBef>
                <a:spcPts val="0"/>
              </a:spcBef>
              <a:buNone/>
            </a:pPr>
            <a:r>
              <a:rPr lang="en-US" sz="1200" b="1" dirty="0">
                <a:latin typeface="Times New Roman" panose="02020603050405020304" pitchFamily="18" charset="0"/>
                <a:cs typeface="Times New Roman" panose="02020603050405020304" pitchFamily="18" charset="0"/>
              </a:rPr>
              <a:t>Directions</a:t>
            </a:r>
            <a:r>
              <a:rPr lang="en-US" sz="1200" dirty="0">
                <a:latin typeface="Times New Roman" panose="02020603050405020304" pitchFamily="18" charset="0"/>
                <a:cs typeface="Times New Roman" panose="02020603050405020304" pitchFamily="18" charset="0"/>
              </a:rPr>
              <a:t>: The </a:t>
            </a:r>
            <a:r>
              <a:rPr lang="en-US" sz="1200" b="1" u="sng" dirty="0">
                <a:solidFill>
                  <a:schemeClr val="hlink"/>
                </a:solidFill>
                <a:latin typeface="Times New Roman" panose="02020603050405020304" pitchFamily="18" charset="0"/>
                <a:cs typeface="Times New Roman" panose="02020603050405020304" pitchFamily="18" charset="0"/>
                <a:hlinkClick r:id="rId3"/>
              </a:rPr>
              <a:t>Constitutional Convention</a:t>
            </a:r>
            <a:r>
              <a:rPr lang="en-US" sz="1200" dirty="0">
                <a:latin typeface="Times New Roman" panose="02020603050405020304" pitchFamily="18" charset="0"/>
                <a:cs typeface="Times New Roman" panose="02020603050405020304" pitchFamily="18" charset="0"/>
              </a:rPr>
              <a:t> of 1787 took place in Philadelphia and originally was held to revise the Articles of Confederation. It was quickly decided, however, that a totally new government was needed. Despite the fact that most delegates to the Constitutional Convention believed the government designed by the Articles of Confederation had to be replaced, many still feared a strong central government. The Constitution has remained flexible enough to guide the United States through changing times now for several reasons. Most importantly, it describes some very basic principles that constitute the guiding philosophy of the republic. Read about the “Philadelphia Convention” </a:t>
            </a:r>
          </a:p>
          <a:p>
            <a:pPr lvl="0" algn="ctr" rtl="0">
              <a:spcBef>
                <a:spcPts val="0"/>
              </a:spcBef>
              <a:buNone/>
            </a:pPr>
            <a:r>
              <a:rPr lang="en-US" sz="1200" dirty="0">
                <a:latin typeface="Times New Roman" panose="02020603050405020304" pitchFamily="18" charset="0"/>
                <a:cs typeface="Times New Roman" panose="02020603050405020304" pitchFamily="18" charset="0"/>
              </a:rPr>
              <a:t>on the following pages in order to complete the graphic organizer below. </a:t>
            </a:r>
          </a:p>
        </p:txBody>
      </p:sp>
      <p:sp>
        <p:nvSpPr>
          <p:cNvPr id="383" name="Shape 383"/>
          <p:cNvSpPr txBox="1"/>
          <p:nvPr/>
        </p:nvSpPr>
        <p:spPr>
          <a:xfrm>
            <a:off x="347825" y="4141800"/>
            <a:ext cx="2016600" cy="523200"/>
          </a:xfrm>
          <a:prstGeom prst="rect">
            <a:avLst/>
          </a:prstGeom>
          <a:noFill/>
          <a:ln>
            <a:noFill/>
          </a:ln>
        </p:spPr>
        <p:txBody>
          <a:bodyPr wrap="square" lIns="91425" tIns="91425" rIns="91425" bIns="91425" anchor="t" anchorCtr="0">
            <a:noAutofit/>
          </a:bodyPr>
          <a:lstStyle/>
          <a:p>
            <a:pPr lvl="0">
              <a:spcBef>
                <a:spcPts val="0"/>
              </a:spcBef>
              <a:buNone/>
            </a:pPr>
            <a:endParaRPr/>
          </a:p>
        </p:txBody>
      </p:sp>
      <p:sp>
        <p:nvSpPr>
          <p:cNvPr id="384" name="Shape 384"/>
          <p:cNvSpPr txBox="1"/>
          <p:nvPr/>
        </p:nvSpPr>
        <p:spPr>
          <a:xfrm>
            <a:off x="127350" y="4513633"/>
            <a:ext cx="2110800" cy="130995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300" dirty="0">
                <a:latin typeface="Times New Roman" panose="02020603050405020304" pitchFamily="18" charset="0"/>
                <a:cs typeface="Times New Roman" panose="02020603050405020304" pitchFamily="18" charset="0"/>
              </a:rPr>
              <a:t>__________</a:t>
            </a:r>
            <a:r>
              <a:rPr lang="en-US" sz="1300" b="1"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_________</a:t>
            </a:r>
          </a:p>
          <a:p>
            <a:pPr lvl="0" algn="ctr" rtl="0">
              <a:spcBef>
                <a:spcPts val="0"/>
              </a:spcBef>
              <a:buNone/>
            </a:pPr>
            <a:r>
              <a:rPr lang="en-US" sz="1300" b="1" dirty="0">
                <a:latin typeface="Times New Roman" panose="02020603050405020304" pitchFamily="18" charset="0"/>
                <a:cs typeface="Times New Roman" panose="02020603050405020304" pitchFamily="18" charset="0"/>
              </a:rPr>
              <a:t>President of the Convention</a:t>
            </a:r>
          </a:p>
          <a:p>
            <a:pPr lvl="0" algn="ctr" rtl="0">
              <a:spcBef>
                <a:spcPts val="0"/>
              </a:spcBef>
              <a:buNone/>
            </a:pPr>
            <a:endParaRPr lang="en-US" sz="1300" b="1" dirty="0">
              <a:latin typeface="Times New Roman" panose="02020603050405020304" pitchFamily="18" charset="0"/>
              <a:cs typeface="Times New Roman" panose="02020603050405020304" pitchFamily="18" charset="0"/>
            </a:endParaRPr>
          </a:p>
          <a:p>
            <a:pPr lvl="0" algn="ctr" rtl="0">
              <a:spcBef>
                <a:spcPts val="0"/>
              </a:spcBef>
              <a:buNone/>
            </a:pPr>
            <a:r>
              <a:rPr lang="en-US" sz="1200" dirty="0">
                <a:latin typeface="Times New Roman" panose="02020603050405020304" pitchFamily="18" charset="0"/>
                <a:cs typeface="Times New Roman" panose="02020603050405020304" pitchFamily="18" charset="0"/>
              </a:rPr>
              <a:t>His contributions included….</a:t>
            </a:r>
          </a:p>
        </p:txBody>
      </p:sp>
      <p:sp>
        <p:nvSpPr>
          <p:cNvPr id="387" name="Shape 387"/>
          <p:cNvSpPr txBox="1"/>
          <p:nvPr/>
        </p:nvSpPr>
        <p:spPr>
          <a:xfrm>
            <a:off x="2316000" y="4513632"/>
            <a:ext cx="2182200" cy="130995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300" dirty="0">
                <a:latin typeface="Times New Roman" panose="02020603050405020304" pitchFamily="18" charset="0"/>
                <a:cs typeface="Times New Roman" panose="02020603050405020304" pitchFamily="18" charset="0"/>
              </a:rPr>
              <a:t>__________</a:t>
            </a:r>
            <a:r>
              <a:rPr lang="en-US" sz="1300" b="1"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_________</a:t>
            </a:r>
          </a:p>
          <a:p>
            <a:pPr lvl="0" algn="ctr" rtl="0">
              <a:spcBef>
                <a:spcPts val="0"/>
              </a:spcBef>
              <a:buNone/>
            </a:pPr>
            <a:r>
              <a:rPr lang="en-US" sz="1300" b="1" dirty="0">
                <a:latin typeface="Times New Roman" panose="02020603050405020304" pitchFamily="18" charset="0"/>
                <a:cs typeface="Times New Roman" panose="02020603050405020304" pitchFamily="18" charset="0"/>
              </a:rPr>
              <a:t>Father of the </a:t>
            </a:r>
          </a:p>
          <a:p>
            <a:pPr lvl="0" algn="ctr" rtl="0">
              <a:spcBef>
                <a:spcPts val="0"/>
              </a:spcBef>
              <a:buNone/>
            </a:pPr>
            <a:r>
              <a:rPr lang="en-US" sz="1300" b="1" dirty="0">
                <a:latin typeface="Times New Roman" panose="02020603050405020304" pitchFamily="18" charset="0"/>
                <a:cs typeface="Times New Roman" panose="02020603050405020304" pitchFamily="18" charset="0"/>
              </a:rPr>
              <a:t>Constitution</a:t>
            </a:r>
            <a:br>
              <a:rPr lang="en-US" sz="1300" b="1" dirty="0">
                <a:latin typeface="Times New Roman" panose="02020603050405020304" pitchFamily="18" charset="0"/>
                <a:cs typeface="Times New Roman" panose="02020603050405020304" pitchFamily="18" charset="0"/>
              </a:rPr>
            </a:br>
            <a:endParaRPr lang="en-US" sz="1300" b="1" dirty="0">
              <a:latin typeface="Times New Roman" panose="02020603050405020304" pitchFamily="18" charset="0"/>
              <a:cs typeface="Times New Roman" panose="02020603050405020304" pitchFamily="18" charset="0"/>
            </a:endParaRPr>
          </a:p>
          <a:p>
            <a:pPr lvl="0" algn="ctr" rtl="0">
              <a:spcBef>
                <a:spcPts val="0"/>
              </a:spcBef>
              <a:buNone/>
            </a:pPr>
            <a:r>
              <a:rPr lang="en-US" sz="1200" dirty="0">
                <a:latin typeface="Times New Roman" panose="02020603050405020304" pitchFamily="18" charset="0"/>
                <a:cs typeface="Times New Roman" panose="02020603050405020304" pitchFamily="18" charset="0"/>
              </a:rPr>
              <a:t>His contributions included….</a:t>
            </a:r>
          </a:p>
        </p:txBody>
      </p:sp>
      <p:sp>
        <p:nvSpPr>
          <p:cNvPr id="390" name="Shape 390"/>
          <p:cNvSpPr txBox="1"/>
          <p:nvPr/>
        </p:nvSpPr>
        <p:spPr>
          <a:xfrm>
            <a:off x="4576050" y="4513631"/>
            <a:ext cx="2110800" cy="1309953"/>
          </a:xfrm>
          <a:prstGeom prst="rect">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300" dirty="0">
                <a:latin typeface="Times New Roman" panose="02020603050405020304" pitchFamily="18" charset="0"/>
                <a:cs typeface="Times New Roman" panose="02020603050405020304" pitchFamily="18" charset="0"/>
              </a:rPr>
              <a:t>__________</a:t>
            </a:r>
            <a:r>
              <a:rPr lang="en-US" sz="1300" b="1" dirty="0">
                <a:latin typeface="Times New Roman" panose="02020603050405020304" pitchFamily="18" charset="0"/>
                <a:cs typeface="Times New Roman" panose="02020603050405020304" pitchFamily="18" charset="0"/>
              </a:rPr>
              <a:t>?</a:t>
            </a:r>
            <a:r>
              <a:rPr lang="en-US" sz="1300" dirty="0">
                <a:latin typeface="Times New Roman" panose="02020603050405020304" pitchFamily="18" charset="0"/>
                <a:cs typeface="Times New Roman" panose="02020603050405020304" pitchFamily="18" charset="0"/>
              </a:rPr>
              <a:t>_________</a:t>
            </a:r>
          </a:p>
          <a:p>
            <a:pPr lvl="0" algn="ctr" rtl="0">
              <a:spcBef>
                <a:spcPts val="0"/>
              </a:spcBef>
              <a:buNone/>
            </a:pPr>
            <a:r>
              <a:rPr lang="en-US" sz="1300" b="1" dirty="0">
                <a:latin typeface="Times New Roman" panose="02020603050405020304" pitchFamily="18" charset="0"/>
                <a:cs typeface="Times New Roman" panose="02020603050405020304" pitchFamily="18" charset="0"/>
              </a:rPr>
              <a:t>Three-Fifths</a:t>
            </a:r>
          </a:p>
          <a:p>
            <a:pPr lvl="0" algn="ctr" rtl="0">
              <a:spcBef>
                <a:spcPts val="0"/>
              </a:spcBef>
              <a:buNone/>
            </a:pPr>
            <a:r>
              <a:rPr lang="en-US" sz="1300" b="1" dirty="0">
                <a:latin typeface="Times New Roman" panose="02020603050405020304" pitchFamily="18" charset="0"/>
                <a:cs typeface="Times New Roman" panose="02020603050405020304" pitchFamily="18" charset="0"/>
              </a:rPr>
              <a:t>Compromiser</a:t>
            </a:r>
          </a:p>
          <a:p>
            <a:pPr lvl="0" algn="ctr" rtl="0">
              <a:spcBef>
                <a:spcPts val="0"/>
              </a:spcBef>
              <a:buNone/>
            </a:pPr>
            <a:endParaRPr lang="en-US" sz="1300" b="1" dirty="0">
              <a:latin typeface="Times New Roman" panose="02020603050405020304" pitchFamily="18" charset="0"/>
              <a:cs typeface="Times New Roman" panose="02020603050405020304" pitchFamily="18" charset="0"/>
            </a:endParaRPr>
          </a:p>
          <a:p>
            <a:pPr lvl="0" rtl="0">
              <a:spcBef>
                <a:spcPts val="0"/>
              </a:spcBef>
              <a:buNone/>
            </a:pPr>
            <a:r>
              <a:rPr lang="en-US" sz="1200" dirty="0">
                <a:latin typeface="Times New Roman" panose="02020603050405020304" pitchFamily="18" charset="0"/>
                <a:cs typeface="Times New Roman" panose="02020603050405020304" pitchFamily="18" charset="0"/>
              </a:rPr>
              <a:t>His contributions included….</a:t>
            </a:r>
          </a:p>
        </p:txBody>
      </p:sp>
      <p:sp>
        <p:nvSpPr>
          <p:cNvPr id="391" name="Shape 391"/>
          <p:cNvSpPr txBox="1"/>
          <p:nvPr/>
        </p:nvSpPr>
        <p:spPr>
          <a:xfrm>
            <a:off x="127350" y="5842296"/>
            <a:ext cx="3224100" cy="927968"/>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dirty="0">
                <a:latin typeface="Times New Roman" panose="02020603050405020304" pitchFamily="18" charset="0"/>
                <a:ea typeface="Anton"/>
                <a:cs typeface="Times New Roman" panose="02020603050405020304" pitchFamily="18" charset="0"/>
                <a:sym typeface="Anton"/>
              </a:rPr>
              <a:t>Virginia Plan</a:t>
            </a:r>
          </a:p>
          <a:p>
            <a:pPr lvl="0" algn="ctr" rtl="0">
              <a:spcBef>
                <a:spcPts val="0"/>
              </a:spcBef>
              <a:buNone/>
            </a:pPr>
            <a:endParaRPr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Explain this plan here….</a:t>
            </a:r>
          </a:p>
        </p:txBody>
      </p:sp>
      <p:sp>
        <p:nvSpPr>
          <p:cNvPr id="392" name="Shape 392"/>
          <p:cNvSpPr txBox="1"/>
          <p:nvPr/>
        </p:nvSpPr>
        <p:spPr>
          <a:xfrm>
            <a:off x="3462750" y="5842295"/>
            <a:ext cx="3224100" cy="927968"/>
          </a:xfrm>
          <a:prstGeom prst="rect">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dirty="0">
                <a:latin typeface="Times New Roman" panose="02020603050405020304" pitchFamily="18" charset="0"/>
                <a:ea typeface="Anton"/>
                <a:cs typeface="Times New Roman" panose="02020603050405020304" pitchFamily="18" charset="0"/>
                <a:sym typeface="Anton"/>
              </a:rPr>
              <a:t>New Jersey Plan</a:t>
            </a:r>
          </a:p>
          <a:p>
            <a:pPr lvl="0" algn="ctr" rtl="0">
              <a:spcBef>
                <a:spcPts val="0"/>
              </a:spcBef>
              <a:buNone/>
            </a:pPr>
            <a:endParaRPr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Explain this plan here….</a:t>
            </a:r>
          </a:p>
        </p:txBody>
      </p:sp>
      <p:sp>
        <p:nvSpPr>
          <p:cNvPr id="393" name="Shape 393"/>
          <p:cNvSpPr txBox="1"/>
          <p:nvPr/>
        </p:nvSpPr>
        <p:spPr>
          <a:xfrm>
            <a:off x="127350" y="6803955"/>
            <a:ext cx="6559500" cy="2203857"/>
          </a:xfrm>
          <a:prstGeom prst="rect">
            <a:avLst/>
          </a:prstGeom>
          <a:solidFill>
            <a:srgbClr val="FFF2CC"/>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b="1" dirty="0">
                <a:latin typeface="Times New Roman" panose="02020603050405020304" pitchFamily="18" charset="0"/>
                <a:cs typeface="Times New Roman" panose="02020603050405020304" pitchFamily="18" charset="0"/>
              </a:rPr>
              <a:t>Difficulties</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Why did some have trouble getting to the convention?</a:t>
            </a:r>
          </a:p>
          <a:p>
            <a:pPr lvl="0" algn="ctr" rtl="0">
              <a:spcBef>
                <a:spcPts val="0"/>
              </a:spcBef>
              <a:buNone/>
            </a:pPr>
            <a:endParaRPr lang="en-US" b="1" dirty="0">
              <a:latin typeface="Times New Roman" panose="02020603050405020304" pitchFamily="18" charset="0"/>
              <a:cs typeface="Times New Roman" panose="02020603050405020304" pitchFamily="18" charset="0"/>
            </a:endParaRPr>
          </a:p>
          <a:p>
            <a:pPr lvl="0" algn="ctr" rtl="0">
              <a:spcBef>
                <a:spcPts val="0"/>
              </a:spcBef>
              <a:buNone/>
            </a:pPr>
            <a:r>
              <a:rPr lang="en-US" b="1" dirty="0">
                <a:latin typeface="Times New Roman" panose="02020603050405020304" pitchFamily="18" charset="0"/>
                <a:cs typeface="Times New Roman" panose="02020603050405020304" pitchFamily="18" charset="0"/>
              </a:rPr>
              <a:t>Frustration</a:t>
            </a:r>
            <a:br>
              <a:rPr lang="en-US" b="1" dirty="0">
                <a:latin typeface="Times New Roman" panose="02020603050405020304" pitchFamily="18" charset="0"/>
                <a:cs typeface="Times New Roman" panose="02020603050405020304" pitchFamily="18" charset="0"/>
              </a:rPr>
            </a:br>
            <a:r>
              <a:rPr lang="en-US" dirty="0">
                <a:latin typeface="Times New Roman" panose="02020603050405020304" pitchFamily="18" charset="0"/>
                <a:cs typeface="Times New Roman" panose="02020603050405020304" pitchFamily="18" charset="0"/>
              </a:rPr>
              <a:t>Who did not attend? Why?</a:t>
            </a:r>
            <a:endParaRPr lang="en-US" b="1" dirty="0">
              <a:latin typeface="Times New Roman" panose="02020603050405020304" pitchFamily="18" charset="0"/>
              <a:cs typeface="Times New Roman" panose="02020603050405020304" pitchFamily="18" charset="0"/>
            </a:endParaRPr>
          </a:p>
          <a:p>
            <a:pPr lvl="0" algn="ctr" rtl="0">
              <a:spcBef>
                <a:spcPts val="0"/>
              </a:spcBef>
              <a:buNone/>
            </a:pPr>
            <a:endParaRPr lang="en-US" b="1">
              <a:latin typeface="Times New Roman" panose="02020603050405020304" pitchFamily="18" charset="0"/>
              <a:cs typeface="Times New Roman" panose="02020603050405020304" pitchFamily="18" charset="0"/>
            </a:endParaRPr>
          </a:p>
          <a:p>
            <a:pPr lvl="0" algn="ctr" rtl="0">
              <a:spcBef>
                <a:spcPts val="0"/>
              </a:spcBef>
              <a:buNone/>
            </a:pPr>
            <a:r>
              <a:rPr lang="en-US" b="1">
                <a:latin typeface="Times New Roman" panose="02020603050405020304" pitchFamily="18" charset="0"/>
                <a:cs typeface="Times New Roman" panose="02020603050405020304" pitchFamily="18" charset="0"/>
              </a:rPr>
              <a:t>Failure</a:t>
            </a:r>
            <a:endParaRPr lang="en-US" b="1" dirty="0">
              <a:latin typeface="Times New Roman" panose="02020603050405020304" pitchFamily="18" charset="0"/>
              <a:cs typeface="Times New Roman" panose="02020603050405020304" pitchFamily="18" charset="0"/>
            </a:endParaRPr>
          </a:p>
          <a:p>
            <a:pPr lvl="0" algn="ctr" rtl="0">
              <a:spcBef>
                <a:spcPts val="0"/>
              </a:spcBef>
              <a:buNone/>
            </a:pPr>
            <a:r>
              <a:rPr lang="en-US" dirty="0">
                <a:latin typeface="Times New Roman" panose="02020603050405020304" pitchFamily="18" charset="0"/>
                <a:cs typeface="Times New Roman" panose="02020603050405020304" pitchFamily="18" charset="0"/>
              </a:rPr>
              <a:t>What was the significant failure of the United States Constitution?</a:t>
            </a:r>
          </a:p>
          <a:p>
            <a:pPr lvl="0" algn="ctr" rtl="0">
              <a:spcBef>
                <a:spcPts val="0"/>
              </a:spcBef>
              <a:buNone/>
            </a:pPr>
            <a:r>
              <a:rPr lang="en-US" dirty="0">
                <a:latin typeface="Times New Roman" panose="02020603050405020304" pitchFamily="18" charset="0"/>
                <a:cs typeface="Times New Roman" panose="02020603050405020304" pitchFamily="18" charset="0"/>
              </a:rPr>
              <a:t>What did this failure possibly lead to…?</a:t>
            </a:r>
          </a:p>
        </p:txBody>
      </p:sp>
      <p:pic>
        <p:nvPicPr>
          <p:cNvPr id="2" name="Picture 1"/>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127350" y="2366375"/>
            <a:ext cx="2110800" cy="2110800"/>
          </a:xfrm>
          <a:prstGeom prst="rect">
            <a:avLst/>
          </a:prstGeom>
        </p:spPr>
      </p:pic>
      <p:pic>
        <p:nvPicPr>
          <p:cNvPr id="3" name="Picture 2"/>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2458625" y="2331717"/>
            <a:ext cx="1993238" cy="2163204"/>
          </a:xfrm>
          <a:prstGeom prst="rect">
            <a:avLst/>
          </a:prstGeom>
        </p:spPr>
      </p:pic>
      <p:pic>
        <p:nvPicPr>
          <p:cNvPr id="4" name="Picture 3"/>
          <p:cNvPicPr>
            <a:picLocks noChangeAspect="1"/>
          </p:cNvPicPr>
          <p:nvPr/>
        </p:nvPicPr>
        <p:blipFill>
          <a:blip r:embed="rId6"/>
          <a:stretch>
            <a:fillRect/>
          </a:stretch>
        </p:blipFill>
        <p:spPr>
          <a:xfrm>
            <a:off x="4604361" y="2368502"/>
            <a:ext cx="2082490" cy="2155560"/>
          </a:xfrm>
          <a:prstGeom prst="rect">
            <a:avLst/>
          </a:prstGeom>
        </p:spPr>
      </p:pic>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30705" y="249944"/>
            <a:ext cx="5609211" cy="8894056"/>
          </a:xfrm>
          <a:prstGeom prst="rect">
            <a:avLst/>
          </a:prstGeom>
        </p:spPr>
      </p:pic>
    </p:spTree>
    <p:extLst>
      <p:ext uri="{BB962C8B-B14F-4D97-AF65-F5344CB8AC3E}">
        <p14:creationId xmlns:p14="http://schemas.microsoft.com/office/powerpoint/2010/main" val="2690735486"/>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93382" y="321350"/>
            <a:ext cx="5742083" cy="8822650"/>
          </a:xfrm>
          <a:prstGeom prst="rect">
            <a:avLst/>
          </a:prstGeom>
        </p:spPr>
      </p:pic>
    </p:spTree>
    <p:extLst>
      <p:ext uri="{BB962C8B-B14F-4D97-AF65-F5344CB8AC3E}">
        <p14:creationId xmlns:p14="http://schemas.microsoft.com/office/powerpoint/2010/main" val="152582474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12045" y="198881"/>
            <a:ext cx="5575152" cy="8795830"/>
          </a:xfrm>
          <a:prstGeom prst="rect">
            <a:avLst/>
          </a:prstGeom>
        </p:spPr>
      </p:pic>
    </p:spTree>
    <p:extLst>
      <p:ext uri="{BB962C8B-B14F-4D97-AF65-F5344CB8AC3E}">
        <p14:creationId xmlns:p14="http://schemas.microsoft.com/office/powerpoint/2010/main" val="3295012414"/>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55D17F8-69CB-44B3-A28E-5103D73CE5CB}"/>
              </a:ext>
            </a:extLst>
          </p:cNvPr>
          <p:cNvPicPr>
            <a:picLocks noChangeAspect="1"/>
          </p:cNvPicPr>
          <p:nvPr/>
        </p:nvPicPr>
        <p:blipFill>
          <a:blip r:embed="rId2"/>
          <a:stretch>
            <a:fillRect/>
          </a:stretch>
        </p:blipFill>
        <p:spPr>
          <a:xfrm>
            <a:off x="-127000" y="0"/>
            <a:ext cx="7111999" cy="9144000"/>
          </a:xfrm>
          <a:prstGeom prst="rect">
            <a:avLst/>
          </a:prstGeom>
        </p:spPr>
      </p:pic>
    </p:spTree>
    <p:extLst>
      <p:ext uri="{BB962C8B-B14F-4D97-AF65-F5344CB8AC3E}">
        <p14:creationId xmlns:p14="http://schemas.microsoft.com/office/powerpoint/2010/main" val="416110291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A0FEC94-AA57-4CDF-A4B4-B53F32C9F3B8}"/>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233761045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5D6DDB4A-857F-4F6D-B20E-4D8485A31019}"/>
              </a:ext>
            </a:extLst>
          </p:cNvPr>
          <p:cNvPicPr>
            <a:picLocks noChangeAspect="1"/>
          </p:cNvPicPr>
          <p:nvPr/>
        </p:nvPicPr>
        <p:blipFill>
          <a:blip r:embed="rId2"/>
          <a:stretch>
            <a:fillRect/>
          </a:stretch>
        </p:blipFill>
        <p:spPr>
          <a:xfrm>
            <a:off x="-152400" y="0"/>
            <a:ext cx="7010400" cy="9168915"/>
          </a:xfrm>
          <a:prstGeom prst="rect">
            <a:avLst/>
          </a:prstGeom>
        </p:spPr>
      </p:pic>
    </p:spTree>
    <p:extLst>
      <p:ext uri="{BB962C8B-B14F-4D97-AF65-F5344CB8AC3E}">
        <p14:creationId xmlns:p14="http://schemas.microsoft.com/office/powerpoint/2010/main" val="1607171580"/>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587988" y="1937564"/>
            <a:ext cx="5944872" cy="5589884"/>
          </a:xfrm>
          <a:prstGeom prst="rect">
            <a:avLst/>
          </a:prstGeom>
        </p:spPr>
      </p:pic>
      <p:sp>
        <p:nvSpPr>
          <p:cNvPr id="6" name="Shape 113">
            <a:extLst>
              <a:ext uri="{FF2B5EF4-FFF2-40B4-BE49-F238E27FC236}">
                <a16:creationId xmlns:a16="http://schemas.microsoft.com/office/drawing/2014/main" id="{C40A3189-C0A0-4F5E-86D4-298B81DF300E}"/>
              </a:ext>
            </a:extLst>
          </p:cNvPr>
          <p:cNvSpPr txBox="1"/>
          <p:nvPr/>
        </p:nvSpPr>
        <p:spPr>
          <a:xfrm>
            <a:off x="402960" y="473552"/>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rgbClr val="002060"/>
                </a:solidFill>
                <a:latin typeface="Impact"/>
                <a:ea typeface="Impact"/>
                <a:cs typeface="Impact"/>
                <a:sym typeface="Impact"/>
              </a:rPr>
              <a:t>Bill of Rights</a:t>
            </a:r>
          </a:p>
        </p:txBody>
      </p:sp>
    </p:spTree>
    <p:extLst>
      <p:ext uri="{BB962C8B-B14F-4D97-AF65-F5344CB8AC3E}">
        <p14:creationId xmlns:p14="http://schemas.microsoft.com/office/powerpoint/2010/main" val="216949959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hape 113"/>
          <p:cNvSpPr txBox="1"/>
          <p:nvPr/>
        </p:nvSpPr>
        <p:spPr>
          <a:xfrm>
            <a:off x="383569" y="221410"/>
            <a:ext cx="6129900" cy="523200"/>
          </a:xfrm>
          <a:prstGeom prst="rect">
            <a:avLst/>
          </a:prstGeom>
          <a:noFill/>
          <a:ln>
            <a:noFill/>
          </a:ln>
        </p:spPr>
        <p:txBody>
          <a:bodyPr lIns="91425" tIns="45700" rIns="91425" bIns="45700" anchor="t" anchorCtr="0">
            <a:noAutofit/>
          </a:bodyPr>
          <a:lstStyle/>
          <a:p>
            <a:pPr marL="0" marR="0" lvl="0" indent="0" algn="ctr" rtl="0">
              <a:spcBef>
                <a:spcPts val="0"/>
              </a:spcBef>
              <a:buSzPct val="25000"/>
              <a:buNone/>
            </a:pPr>
            <a:r>
              <a:rPr lang="en-US" sz="4000" dirty="0">
                <a:solidFill>
                  <a:srgbClr val="002060"/>
                </a:solidFill>
                <a:latin typeface="Impact"/>
                <a:ea typeface="Impact"/>
                <a:cs typeface="Impact"/>
                <a:sym typeface="Impact"/>
              </a:rPr>
              <a:t>Bill of Rights</a:t>
            </a:r>
          </a:p>
        </p:txBody>
      </p:sp>
      <p:sp>
        <p:nvSpPr>
          <p:cNvPr id="3" name="Shape 114"/>
          <p:cNvSpPr txBox="1"/>
          <p:nvPr/>
        </p:nvSpPr>
        <p:spPr>
          <a:xfrm>
            <a:off x="174713" y="898401"/>
            <a:ext cx="6547612" cy="442164"/>
          </a:xfrm>
          <a:prstGeom prst="rect">
            <a:avLst/>
          </a:prstGeom>
          <a:noFill/>
          <a:ln>
            <a:noFill/>
          </a:ln>
        </p:spPr>
        <p:txBody>
          <a:bodyPr lIns="91425" tIns="91425" rIns="91425" bIns="91425" anchor="ctr" anchorCtr="0">
            <a:noAutofit/>
          </a:bodyPr>
          <a:lstStyle/>
          <a:p>
            <a:pPr lvl="0" algn="ctr" rtl="0">
              <a:spcBef>
                <a:spcPts val="0"/>
              </a:spcBef>
              <a:buNone/>
            </a:pPr>
            <a:r>
              <a:rPr lang="en-US" sz="1600" b="1" dirty="0"/>
              <a:t>Directions</a:t>
            </a:r>
            <a:r>
              <a:rPr lang="en-US" sz="1600" dirty="0"/>
              <a:t>: Apply the corresponding amendment (numbered and definition) with each appropriate circumstance. </a:t>
            </a:r>
          </a:p>
        </p:txBody>
      </p:sp>
      <p:sp>
        <p:nvSpPr>
          <p:cNvPr id="4" name="TextBox 3"/>
          <p:cNvSpPr txBox="1"/>
          <p:nvPr/>
        </p:nvSpPr>
        <p:spPr>
          <a:xfrm>
            <a:off x="406524" y="1552529"/>
            <a:ext cx="5988175" cy="738664"/>
          </a:xfrm>
          <a:prstGeom prst="rect">
            <a:avLst/>
          </a:prstGeom>
          <a:solidFill>
            <a:schemeClr val="accent2">
              <a:lumMod val="40000"/>
              <a:lumOff val="60000"/>
            </a:schemeClr>
          </a:solidFill>
          <a:ln>
            <a:solidFill>
              <a:schemeClr val="tx1"/>
            </a:solidFill>
          </a:ln>
        </p:spPr>
        <p:txBody>
          <a:bodyPr wrap="square" rtlCol="0">
            <a:spAutoFit/>
          </a:bodyPr>
          <a:lstStyle/>
          <a:p>
            <a:r>
              <a:rPr lang="en-US" dirty="0"/>
              <a:t>Katie is traveling from Des Moines to Cedar Rapids. She has a permit to carry in the state of Iowa and a licensed and registered 9mm on her person. What amendment is she using? </a:t>
            </a:r>
          </a:p>
        </p:txBody>
      </p:sp>
      <p:sp>
        <p:nvSpPr>
          <p:cNvPr id="5" name="TextBox 4"/>
          <p:cNvSpPr txBox="1"/>
          <p:nvPr/>
        </p:nvSpPr>
        <p:spPr>
          <a:xfrm>
            <a:off x="406523" y="2543824"/>
            <a:ext cx="5988175" cy="954107"/>
          </a:xfrm>
          <a:prstGeom prst="rect">
            <a:avLst/>
          </a:prstGeom>
          <a:solidFill>
            <a:schemeClr val="accent1">
              <a:lumMod val="60000"/>
              <a:lumOff val="40000"/>
            </a:schemeClr>
          </a:solidFill>
          <a:ln>
            <a:solidFill>
              <a:schemeClr val="tx1"/>
            </a:solidFill>
          </a:ln>
        </p:spPr>
        <p:txBody>
          <a:bodyPr wrap="square" rtlCol="0">
            <a:spAutoFit/>
          </a:bodyPr>
          <a:lstStyle/>
          <a:p>
            <a:r>
              <a:rPr lang="en-US" dirty="0"/>
              <a:t>A policeman finds illegal drugs and weapons in the hallway of an apartment building. To find out who has drugs and weapons in the building, the police chief orders a search of all apartments. Which amendment prevents this type of search? </a:t>
            </a:r>
          </a:p>
        </p:txBody>
      </p:sp>
      <p:sp>
        <p:nvSpPr>
          <p:cNvPr id="6" name="TextBox 5"/>
          <p:cNvSpPr txBox="1"/>
          <p:nvPr/>
        </p:nvSpPr>
        <p:spPr>
          <a:xfrm>
            <a:off x="406523" y="3718153"/>
            <a:ext cx="5988175" cy="954107"/>
          </a:xfrm>
          <a:prstGeom prst="rect">
            <a:avLst/>
          </a:prstGeom>
          <a:solidFill>
            <a:srgbClr val="D07EC0"/>
          </a:solidFill>
          <a:ln>
            <a:solidFill>
              <a:schemeClr val="tx1"/>
            </a:solidFill>
          </a:ln>
        </p:spPr>
        <p:txBody>
          <a:bodyPr wrap="square" rtlCol="0">
            <a:spAutoFit/>
          </a:bodyPr>
          <a:lstStyle/>
          <a:p>
            <a:r>
              <a:rPr lang="en-US" dirty="0"/>
              <a:t>Suppose the KKK is planning a rally in Des Moines. You, like nearly everyone else, find their message offensive. You ask the mayor to prevent the rally, but he says that the KKK has the right to hold the rally. Which amendment protects this right? </a:t>
            </a:r>
          </a:p>
        </p:txBody>
      </p:sp>
      <p:sp>
        <p:nvSpPr>
          <p:cNvPr id="7" name="TextBox 6"/>
          <p:cNvSpPr txBox="1"/>
          <p:nvPr/>
        </p:nvSpPr>
        <p:spPr>
          <a:xfrm>
            <a:off x="406523" y="4924866"/>
            <a:ext cx="5988175" cy="1169551"/>
          </a:xfrm>
          <a:prstGeom prst="rect">
            <a:avLst/>
          </a:prstGeom>
          <a:solidFill>
            <a:srgbClr val="F2F094"/>
          </a:solidFill>
          <a:ln>
            <a:solidFill>
              <a:schemeClr val="tx1"/>
            </a:solidFill>
          </a:ln>
        </p:spPr>
        <p:txBody>
          <a:bodyPr wrap="square" rtlCol="0">
            <a:spAutoFit/>
          </a:bodyPr>
          <a:lstStyle/>
          <a:p>
            <a:r>
              <a:rPr lang="en-US" dirty="0"/>
              <a:t>Cody got caught running from the scene of a crime. He may or may not be involved and also may have information on others involved. The arresting officer has placed him under arrest and threatens to tie him to the chair and beat him up under interrogation. Which amendment protects Cody from officer brutality?</a:t>
            </a:r>
          </a:p>
        </p:txBody>
      </p:sp>
      <p:sp>
        <p:nvSpPr>
          <p:cNvPr id="8" name="TextBox 7"/>
          <p:cNvSpPr txBox="1"/>
          <p:nvPr/>
        </p:nvSpPr>
        <p:spPr>
          <a:xfrm>
            <a:off x="425114" y="6340083"/>
            <a:ext cx="5950991" cy="523220"/>
          </a:xfrm>
          <a:prstGeom prst="rect">
            <a:avLst/>
          </a:prstGeom>
          <a:solidFill>
            <a:schemeClr val="accent6">
              <a:lumMod val="60000"/>
              <a:lumOff val="40000"/>
            </a:schemeClr>
          </a:solidFill>
          <a:ln>
            <a:solidFill>
              <a:schemeClr val="tx1"/>
            </a:solidFill>
          </a:ln>
        </p:spPr>
        <p:txBody>
          <a:bodyPr wrap="square" rtlCol="0">
            <a:spAutoFit/>
          </a:bodyPr>
          <a:lstStyle/>
          <a:p>
            <a:r>
              <a:rPr lang="en-US" dirty="0"/>
              <a:t>Jason is arrested for cheating on his taxes. In court, he refuses to answer questions that make him look guilty. What amendment is he using?</a:t>
            </a:r>
          </a:p>
        </p:txBody>
      </p:sp>
      <p:sp>
        <p:nvSpPr>
          <p:cNvPr id="9" name="TextBox 8"/>
          <p:cNvSpPr txBox="1"/>
          <p:nvPr/>
        </p:nvSpPr>
        <p:spPr>
          <a:xfrm>
            <a:off x="383569" y="7108969"/>
            <a:ext cx="5959723" cy="523220"/>
          </a:xfrm>
          <a:prstGeom prst="rect">
            <a:avLst/>
          </a:prstGeom>
          <a:solidFill>
            <a:schemeClr val="bg1">
              <a:lumMod val="75000"/>
            </a:schemeClr>
          </a:solidFill>
          <a:ln>
            <a:solidFill>
              <a:schemeClr val="tx1"/>
            </a:solidFill>
          </a:ln>
        </p:spPr>
        <p:txBody>
          <a:bodyPr wrap="square" rtlCol="0">
            <a:spAutoFit/>
          </a:bodyPr>
          <a:lstStyle/>
          <a:p>
            <a:r>
              <a:rPr lang="en-US" dirty="0"/>
              <a:t>Give an example below of another situation where an amendment has been used (different from the amendments used in the situations above).</a:t>
            </a:r>
          </a:p>
        </p:txBody>
      </p:sp>
      <p:sp>
        <p:nvSpPr>
          <p:cNvPr id="17" name="Shape 193"/>
          <p:cNvSpPr txBox="1"/>
          <p:nvPr/>
        </p:nvSpPr>
        <p:spPr>
          <a:xfrm>
            <a:off x="406523" y="7801281"/>
            <a:ext cx="5950991" cy="1028852"/>
          </a:xfrm>
          <a:prstGeom prst="rect">
            <a:avLst/>
          </a:prstGeom>
          <a:solidFill>
            <a:schemeClr val="bg1"/>
          </a:solidFill>
          <a:ln>
            <a:solidFill>
              <a:schemeClr val="tx1"/>
            </a:solidFill>
          </a:ln>
        </p:spPr>
        <p:txBody>
          <a:bodyPr lIns="91425" tIns="91425" rIns="91425" bIns="91425" anchor="t" anchorCtr="0">
            <a:noAutofit/>
          </a:bodyPr>
          <a:lstStyle/>
          <a:p>
            <a:pPr lvl="0" rtl="0">
              <a:spcBef>
                <a:spcPts val="0"/>
              </a:spcBef>
              <a:buClr>
                <a:schemeClr val="dk1"/>
              </a:buClr>
              <a:buFont typeface="Arial"/>
              <a:buNone/>
            </a:pPr>
            <a:r>
              <a:rPr lang="en-US" dirty="0">
                <a:solidFill>
                  <a:schemeClr val="dk1"/>
                </a:solidFill>
              </a:rPr>
              <a:t>EXAMPLE:			AMENDMENT:</a:t>
            </a:r>
            <a:endParaRPr dirty="0">
              <a:solidFill>
                <a:schemeClr val="dk1"/>
              </a:solidFill>
            </a:endParaRPr>
          </a:p>
        </p:txBody>
      </p:sp>
    </p:spTree>
    <p:extLst>
      <p:ext uri="{BB962C8B-B14F-4D97-AF65-F5344CB8AC3E}">
        <p14:creationId xmlns:p14="http://schemas.microsoft.com/office/powerpoint/2010/main" val="270593897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337F42-8908-49D1-B829-BFF9E0888001}"/>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60FE6D53-46C5-4748-964A-E99EBD7230D4}"/>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A058FA4F-0390-46BB-B97A-6305C48C593F}"/>
              </a:ext>
            </a:extLst>
          </p:cNvPr>
          <p:cNvPicPr>
            <a:picLocks noChangeAspect="1"/>
          </p:cNvPicPr>
          <p:nvPr/>
        </p:nvPicPr>
        <p:blipFill>
          <a:blip r:embed="rId2"/>
          <a:stretch>
            <a:fillRect/>
          </a:stretch>
        </p:blipFill>
        <p:spPr>
          <a:xfrm>
            <a:off x="-1" y="0"/>
            <a:ext cx="6858000" cy="9323294"/>
          </a:xfrm>
          <a:prstGeom prst="rect">
            <a:avLst/>
          </a:prstGeom>
        </p:spPr>
      </p:pic>
    </p:spTree>
    <p:extLst>
      <p:ext uri="{BB962C8B-B14F-4D97-AF65-F5344CB8AC3E}">
        <p14:creationId xmlns:p14="http://schemas.microsoft.com/office/powerpoint/2010/main" val="168417175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B00EA3-8E4B-4325-B027-42EB78D127C5}"/>
              </a:ext>
            </a:extLst>
          </p:cNvPr>
          <p:cNvSpPr>
            <a:spLocks noGrp="1"/>
          </p:cNvSpPr>
          <p:nvPr>
            <p:ph type="title"/>
          </p:nvPr>
        </p:nvSpPr>
        <p:spPr/>
        <p:txBody>
          <a:bodyPr/>
          <a:lstStyle/>
          <a:p>
            <a:endParaRPr lang="en-US"/>
          </a:p>
        </p:txBody>
      </p:sp>
      <p:sp>
        <p:nvSpPr>
          <p:cNvPr id="3" name="Text Placeholder 2">
            <a:extLst>
              <a:ext uri="{FF2B5EF4-FFF2-40B4-BE49-F238E27FC236}">
                <a16:creationId xmlns:a16="http://schemas.microsoft.com/office/drawing/2014/main" id="{9803C271-1B2B-4574-8D1A-52D3B5D013AA}"/>
              </a:ext>
            </a:extLst>
          </p:cNvPr>
          <p:cNvSpPr>
            <a:spLocks noGrp="1"/>
          </p:cNvSpPr>
          <p:nvPr>
            <p:ph type="body" idx="1"/>
          </p:nvPr>
        </p:nvSpPr>
        <p:spPr/>
        <p:txBody>
          <a:bodyPr/>
          <a:lstStyle/>
          <a:p>
            <a:endParaRPr lang="en-US"/>
          </a:p>
        </p:txBody>
      </p:sp>
      <p:pic>
        <p:nvPicPr>
          <p:cNvPr id="5" name="Picture 4">
            <a:extLst>
              <a:ext uri="{FF2B5EF4-FFF2-40B4-BE49-F238E27FC236}">
                <a16:creationId xmlns:a16="http://schemas.microsoft.com/office/drawing/2014/main" id="{09456ECB-1A57-4CAB-8076-FF2788A9E2B9}"/>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352003690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Shape 299"/>
        <p:cNvGrpSpPr/>
        <p:nvPr/>
      </p:nvGrpSpPr>
      <p:grpSpPr>
        <a:xfrm>
          <a:off x="0" y="0"/>
          <a:ext cx="0" cy="0"/>
          <a:chOff x="0" y="0"/>
          <a:chExt cx="0" cy="0"/>
        </a:xfrm>
      </p:grpSpPr>
      <p:sp>
        <p:nvSpPr>
          <p:cNvPr id="300" name="Shape 300"/>
          <p:cNvSpPr txBox="1"/>
          <p:nvPr/>
        </p:nvSpPr>
        <p:spPr>
          <a:xfrm>
            <a:off x="254982" y="56432"/>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70C0"/>
                </a:solidFill>
                <a:effectLst/>
                <a:uLnTx/>
                <a:uFillTx/>
                <a:latin typeface="Impact"/>
                <a:ea typeface="Impact"/>
                <a:cs typeface="Impact"/>
                <a:sym typeface="Impact"/>
              </a:rPr>
              <a:t>Sectionalism</a:t>
            </a:r>
          </a:p>
        </p:txBody>
      </p:sp>
      <p:sp>
        <p:nvSpPr>
          <p:cNvPr id="301" name="Shape 301"/>
          <p:cNvSpPr txBox="1"/>
          <p:nvPr/>
        </p:nvSpPr>
        <p:spPr>
          <a:xfrm>
            <a:off x="146700" y="558525"/>
            <a:ext cx="6528000" cy="863100"/>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a:ln>
                  <a:noFill/>
                </a:ln>
                <a:solidFill>
                  <a:srgbClr val="000000"/>
                </a:solidFill>
                <a:effectLst/>
                <a:uLnTx/>
                <a:uFillTx/>
                <a:latin typeface="Arial"/>
                <a:cs typeface="Arial"/>
                <a:sym typeface="Arial"/>
              </a:rPr>
              <a:t>Directions</a:t>
            </a:r>
            <a:r>
              <a:rPr kumimoji="0" lang="en-US" sz="1200" b="0" i="0" u="none" strike="noStrike" kern="0" cap="none" spc="0" normalizeH="0" baseline="0" noProof="0">
                <a:ln>
                  <a:noFill/>
                </a:ln>
                <a:solidFill>
                  <a:srgbClr val="000000"/>
                </a:solidFill>
                <a:effectLst/>
                <a:uLnTx/>
                <a:uFillTx/>
                <a:latin typeface="Arial"/>
                <a:cs typeface="Arial"/>
                <a:sym typeface="Arial"/>
              </a:rPr>
              <a:t>: The period of time between the War of 1812 and the start of the Civil War in 1861 is known as the </a:t>
            </a:r>
            <a:r>
              <a:rPr kumimoji="0" lang="en-US" sz="1200" b="0" i="0" u="sng" strike="noStrike" kern="0" cap="none" spc="0" normalizeH="0" baseline="0" noProof="0">
                <a:ln>
                  <a:noFill/>
                </a:ln>
                <a:solidFill>
                  <a:srgbClr val="0563C1"/>
                </a:solidFill>
                <a:effectLst/>
                <a:uLnTx/>
                <a:uFillTx/>
                <a:latin typeface="Arial"/>
                <a:cs typeface="Arial"/>
                <a:sym typeface="Arial"/>
                <a:hlinkClick r:id="rId3"/>
              </a:rPr>
              <a:t>“Antebellum” period</a:t>
            </a:r>
            <a:r>
              <a:rPr kumimoji="0" lang="en-US" sz="1200" b="0" i="0" u="none" strike="noStrike" kern="0" cap="none" spc="0" normalizeH="0" baseline="0" noProof="0">
                <a:ln>
                  <a:noFill/>
                </a:ln>
                <a:solidFill>
                  <a:srgbClr val="000000"/>
                </a:solidFill>
                <a:effectLst/>
                <a:uLnTx/>
                <a:uFillTx/>
                <a:latin typeface="Arial"/>
                <a:cs typeface="Arial"/>
                <a:sym typeface="Arial"/>
              </a:rPr>
              <a:t>. During this time the North and South developed very different identities. For example, the use of slaves in the South increased, while the abolitionist movement grew in the North. Research the </a:t>
            </a:r>
            <a:r>
              <a:rPr kumimoji="0" lang="en-US" sz="1200" b="0" i="0" u="sng" strike="noStrike" kern="0" cap="none" spc="0" normalizeH="0" baseline="0" noProof="0">
                <a:ln>
                  <a:noFill/>
                </a:ln>
                <a:solidFill>
                  <a:srgbClr val="0563C1"/>
                </a:solidFill>
                <a:effectLst/>
                <a:uLnTx/>
                <a:uFillTx/>
                <a:latin typeface="Arial"/>
                <a:cs typeface="Arial"/>
                <a:sym typeface="Arial"/>
                <a:hlinkClick r:id="rId4"/>
              </a:rPr>
              <a:t>Antebellum period in the North and South</a:t>
            </a:r>
            <a:r>
              <a:rPr kumimoji="0" lang="en-US" sz="1200" b="0" i="0" u="none" strike="noStrike" kern="0" cap="none" spc="0" normalizeH="0" baseline="0" noProof="0">
                <a:ln>
                  <a:noFill/>
                </a:ln>
                <a:solidFill>
                  <a:srgbClr val="000000"/>
                </a:solidFill>
                <a:effectLst/>
                <a:uLnTx/>
                <a:uFillTx/>
                <a:latin typeface="Arial"/>
                <a:cs typeface="Arial"/>
                <a:sym typeface="Arial"/>
              </a:rPr>
              <a:t>, and explain the factors that caused each to develop different identities.</a:t>
            </a:r>
          </a:p>
        </p:txBody>
      </p:sp>
      <p:pic>
        <p:nvPicPr>
          <p:cNvPr id="302" name="Shape 302"/>
          <p:cNvPicPr preferRelativeResize="0"/>
          <p:nvPr/>
        </p:nvPicPr>
        <p:blipFill>
          <a:blip r:embed="rId5" cstate="print">
            <a:alphaModFix amt="79000"/>
            <a:extLst>
              <a:ext uri="{28A0092B-C50C-407E-A947-70E740481C1C}">
                <a14:useLocalDpi xmlns:a14="http://schemas.microsoft.com/office/drawing/2010/main"/>
              </a:ext>
            </a:extLst>
          </a:blip>
          <a:stretch>
            <a:fillRect/>
          </a:stretch>
        </p:blipFill>
        <p:spPr>
          <a:xfrm>
            <a:off x="195600" y="5155660"/>
            <a:ext cx="6479099" cy="3893089"/>
          </a:xfrm>
          <a:prstGeom prst="rect">
            <a:avLst/>
          </a:prstGeom>
          <a:noFill/>
          <a:ln>
            <a:noFill/>
          </a:ln>
        </p:spPr>
      </p:pic>
      <p:cxnSp>
        <p:nvCxnSpPr>
          <p:cNvPr id="303" name="Shape 303"/>
          <p:cNvCxnSpPr/>
          <p:nvPr/>
        </p:nvCxnSpPr>
        <p:spPr>
          <a:xfrm>
            <a:off x="3659234" y="7179148"/>
            <a:ext cx="2180700" cy="22200"/>
          </a:xfrm>
          <a:prstGeom prst="straightConnector1">
            <a:avLst/>
          </a:prstGeom>
          <a:noFill/>
          <a:ln w="76200" cap="flat" cmpd="sng">
            <a:solidFill>
              <a:srgbClr val="FF0000"/>
            </a:solidFill>
            <a:prstDash val="solid"/>
            <a:round/>
            <a:headEnd type="none" w="lg" len="lg"/>
            <a:tailEnd type="none" w="lg" len="lg"/>
          </a:ln>
        </p:spPr>
      </p:cxnSp>
      <p:cxnSp>
        <p:nvCxnSpPr>
          <p:cNvPr id="304" name="Shape 304"/>
          <p:cNvCxnSpPr/>
          <p:nvPr/>
        </p:nvCxnSpPr>
        <p:spPr>
          <a:xfrm rot="10800000" flipH="1">
            <a:off x="3659234" y="6279726"/>
            <a:ext cx="63000" cy="1129800"/>
          </a:xfrm>
          <a:prstGeom prst="straightConnector1">
            <a:avLst/>
          </a:prstGeom>
          <a:noFill/>
          <a:ln w="76200" cap="flat" cmpd="sng">
            <a:solidFill>
              <a:srgbClr val="FF0000"/>
            </a:solidFill>
            <a:prstDash val="solid"/>
            <a:round/>
            <a:headEnd type="none" w="lg" len="lg"/>
            <a:tailEnd type="none" w="lg" len="lg"/>
          </a:ln>
        </p:spPr>
      </p:cxnSp>
      <p:cxnSp>
        <p:nvCxnSpPr>
          <p:cNvPr id="305" name="Shape 305"/>
          <p:cNvCxnSpPr/>
          <p:nvPr/>
        </p:nvCxnSpPr>
        <p:spPr>
          <a:xfrm rot="10800000" flipH="1">
            <a:off x="2643936" y="7392719"/>
            <a:ext cx="1046400" cy="3600"/>
          </a:xfrm>
          <a:prstGeom prst="straightConnector1">
            <a:avLst/>
          </a:prstGeom>
          <a:noFill/>
          <a:ln w="76200" cap="flat" cmpd="sng">
            <a:solidFill>
              <a:srgbClr val="FF0000"/>
            </a:solidFill>
            <a:prstDash val="solid"/>
            <a:round/>
            <a:headEnd type="none" w="lg" len="lg"/>
            <a:tailEnd type="none" w="lg" len="lg"/>
          </a:ln>
        </p:spPr>
      </p:cxnSp>
      <p:cxnSp>
        <p:nvCxnSpPr>
          <p:cNvPr id="306" name="Shape 306"/>
          <p:cNvCxnSpPr/>
          <p:nvPr/>
        </p:nvCxnSpPr>
        <p:spPr>
          <a:xfrm flipH="1">
            <a:off x="2467779" y="7375812"/>
            <a:ext cx="215400" cy="522600"/>
          </a:xfrm>
          <a:prstGeom prst="straightConnector1">
            <a:avLst/>
          </a:prstGeom>
          <a:noFill/>
          <a:ln w="76200" cap="flat" cmpd="sng">
            <a:solidFill>
              <a:srgbClr val="FF0000"/>
            </a:solidFill>
            <a:prstDash val="solid"/>
            <a:round/>
            <a:headEnd type="none" w="lg" len="lg"/>
            <a:tailEnd type="none" w="lg" len="lg"/>
          </a:ln>
        </p:spPr>
      </p:cxnSp>
      <p:sp>
        <p:nvSpPr>
          <p:cNvPr id="307" name="Shape 307"/>
          <p:cNvSpPr/>
          <p:nvPr/>
        </p:nvSpPr>
        <p:spPr>
          <a:xfrm>
            <a:off x="4186639" y="6684646"/>
            <a:ext cx="1086254" cy="177502"/>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a:ln w="9525" cap="flat" cmpd="sng">
                  <a:solidFill>
                    <a:srgbClr val="44546A"/>
                  </a:solidFill>
                  <a:prstDash val="solid"/>
                  <a:round/>
                  <a:headEnd type="none" w="med" len="med"/>
                  <a:tailEnd type="none" w="med" len="med"/>
                </a:ln>
                <a:solidFill>
                  <a:srgbClr val="FF0000"/>
                </a:solidFill>
                <a:effectLst/>
                <a:uLnTx/>
                <a:uFillTx/>
                <a:latin typeface="Bangers"/>
                <a:cs typeface="Arial"/>
                <a:sym typeface="Arial"/>
              </a:rPr>
              <a:t>NORTH</a:t>
            </a:r>
          </a:p>
        </p:txBody>
      </p:sp>
      <p:sp>
        <p:nvSpPr>
          <p:cNvPr id="308" name="Shape 308"/>
          <p:cNvSpPr/>
          <p:nvPr/>
        </p:nvSpPr>
        <p:spPr>
          <a:xfrm>
            <a:off x="3470082" y="7547022"/>
            <a:ext cx="1059264" cy="180088"/>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a:ln w="9525" cap="flat" cmpd="sng">
                  <a:solidFill>
                    <a:srgbClr val="44546A"/>
                  </a:solidFill>
                  <a:prstDash val="solid"/>
                  <a:round/>
                  <a:headEnd type="none" w="med" len="med"/>
                  <a:tailEnd type="none" w="med" len="med"/>
                </a:ln>
                <a:solidFill>
                  <a:srgbClr val="FF0000"/>
                </a:solidFill>
                <a:effectLst/>
                <a:uLnTx/>
                <a:uFillTx/>
                <a:latin typeface="Bangers"/>
                <a:cs typeface="Arial"/>
                <a:sym typeface="Arial"/>
              </a:rPr>
              <a:t>SOUTH</a:t>
            </a:r>
          </a:p>
        </p:txBody>
      </p:sp>
      <p:sp>
        <p:nvSpPr>
          <p:cNvPr id="309" name="Shape 309"/>
          <p:cNvSpPr/>
          <p:nvPr/>
        </p:nvSpPr>
        <p:spPr>
          <a:xfrm>
            <a:off x="1843601" y="6858706"/>
            <a:ext cx="855650" cy="174916"/>
          </a:xfrm>
          <a:prstGeom prst="rect">
            <a:avLst/>
          </a:prstGeom>
        </p:spPr>
        <p:txBody>
          <a:bodyPr>
            <a:prstTxWarp prst="textPlain">
              <a:avLst/>
            </a:prstTxWarp>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sz="1400" b="0" i="0" u="none" strike="noStrike" kern="0" cap="none" spc="0" normalizeH="0" baseline="0" noProof="0">
                <a:ln w="9525" cap="flat" cmpd="sng">
                  <a:solidFill>
                    <a:srgbClr val="44546A"/>
                  </a:solidFill>
                  <a:prstDash val="solid"/>
                  <a:round/>
                  <a:headEnd type="none" w="med" len="med"/>
                  <a:tailEnd type="none" w="med" len="med"/>
                </a:ln>
                <a:solidFill>
                  <a:srgbClr val="FF0000"/>
                </a:solidFill>
                <a:effectLst/>
                <a:uLnTx/>
                <a:uFillTx/>
                <a:latin typeface="Bangers"/>
                <a:cs typeface="Arial"/>
                <a:sym typeface="Arial"/>
              </a:rPr>
              <a:t>WEST</a:t>
            </a:r>
          </a:p>
        </p:txBody>
      </p:sp>
      <p:sp>
        <p:nvSpPr>
          <p:cNvPr id="310" name="Shape 310"/>
          <p:cNvSpPr txBox="1"/>
          <p:nvPr/>
        </p:nvSpPr>
        <p:spPr>
          <a:xfrm>
            <a:off x="168238" y="3315177"/>
            <a:ext cx="6457562" cy="1744798"/>
          </a:xfrm>
          <a:prstGeom prst="rect">
            <a:avLst/>
          </a:prstGeom>
          <a:solidFill>
            <a:srgbClr val="F4CCCC"/>
          </a:solid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0000"/>
                </a:solidFill>
                <a:effectLst/>
                <a:uLnTx/>
                <a:uFillTx/>
                <a:latin typeface="Bangers"/>
                <a:ea typeface="Bangers"/>
                <a:cs typeface="Bangers"/>
                <a:sym typeface="Bangers"/>
              </a:rPr>
              <a:t>Terms to consider:</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Industrialization		Immigration	Factories</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Large Population		Railroads		Abolition</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Uncle Tom’s Cabin		Large cities		Agriculture</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Hot summers/Cold Winters	Cash crops		Slave economy</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Short growing season		Warm Climate	Fertile soil</a:t>
            </a:r>
          </a:p>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Bangers"/>
                <a:ea typeface="Bangers"/>
                <a:cs typeface="Bangers"/>
                <a:sym typeface="Bangers"/>
              </a:rPr>
              <a:t>Long growing season		Cotton		Planter class</a:t>
            </a:r>
          </a:p>
        </p:txBody>
      </p:sp>
      <p:sp>
        <p:nvSpPr>
          <p:cNvPr id="311" name="Shape 311"/>
          <p:cNvSpPr txBox="1"/>
          <p:nvPr/>
        </p:nvSpPr>
        <p:spPr>
          <a:xfrm>
            <a:off x="3494550" y="1474275"/>
            <a:ext cx="3225000" cy="1758773"/>
          </a:xfrm>
          <a:prstGeom prst="rect">
            <a:avLst/>
          </a:prstGeom>
          <a:solidFill>
            <a:srgbClr val="A4C2F4"/>
          </a:solid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a:ln>
                  <a:noFill/>
                </a:ln>
                <a:solidFill>
                  <a:srgbClr val="000000"/>
                </a:solidFill>
                <a:effectLst/>
                <a:uLnTx/>
                <a:uFillTx/>
                <a:latin typeface="Bangers"/>
                <a:ea typeface="Bangers"/>
                <a:cs typeface="Bangers"/>
                <a:sym typeface="Bangers"/>
              </a:rPr>
              <a:t>South</a:t>
            </a:r>
          </a:p>
        </p:txBody>
      </p:sp>
      <p:sp>
        <p:nvSpPr>
          <p:cNvPr id="18" name="Shape 311"/>
          <p:cNvSpPr txBox="1"/>
          <p:nvPr/>
        </p:nvSpPr>
        <p:spPr>
          <a:xfrm>
            <a:off x="146700" y="1474274"/>
            <a:ext cx="3225000" cy="1758773"/>
          </a:xfrm>
          <a:prstGeom prst="rect">
            <a:avLst/>
          </a:prstGeom>
          <a:solidFill>
            <a:srgbClr val="A4C2F4"/>
          </a:solidFill>
          <a:ln>
            <a:no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sng" strike="noStrike" kern="0" cap="none" spc="0" normalizeH="0" baseline="0" noProof="0" dirty="0">
                <a:ln>
                  <a:noFill/>
                </a:ln>
                <a:solidFill>
                  <a:srgbClr val="000000"/>
                </a:solidFill>
                <a:effectLst/>
                <a:uLnTx/>
                <a:uFillTx/>
                <a:latin typeface="Bangers"/>
                <a:ea typeface="Bangers"/>
                <a:cs typeface="Bangers"/>
                <a:sym typeface="Bangers"/>
              </a:rPr>
              <a:t>North</a:t>
            </a:r>
          </a:p>
        </p:txBody>
      </p:sp>
    </p:spTree>
    <p:extLst>
      <p:ext uri="{BB962C8B-B14F-4D97-AF65-F5344CB8AC3E}">
        <p14:creationId xmlns:p14="http://schemas.microsoft.com/office/powerpoint/2010/main" val="556269655"/>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Shape 417"/>
        <p:cNvGrpSpPr/>
        <p:nvPr/>
      </p:nvGrpSpPr>
      <p:grpSpPr>
        <a:xfrm>
          <a:off x="0" y="0"/>
          <a:ext cx="0" cy="0"/>
          <a:chOff x="0" y="0"/>
          <a:chExt cx="0" cy="0"/>
        </a:xfrm>
      </p:grpSpPr>
      <p:sp>
        <p:nvSpPr>
          <p:cNvPr id="418" name="Shape 418"/>
          <p:cNvSpPr txBox="1">
            <a:spLocks noGrp="1"/>
          </p:cNvSpPr>
          <p:nvPr>
            <p:ph type="ctrTitle"/>
          </p:nvPr>
        </p:nvSpPr>
        <p:spPr>
          <a:xfrm>
            <a:off x="914400" y="2628900"/>
            <a:ext cx="5086350" cy="1919288"/>
          </a:xfrm>
          <a:prstGeom prst="rect">
            <a:avLst/>
          </a:prstGeom>
          <a:noFill/>
          <a:ln>
            <a:noFill/>
          </a:ln>
        </p:spPr>
        <p:txBody>
          <a:bodyPr wrap="square" lIns="68569" tIns="34275" rIns="68569" bIns="34275" anchor="b" anchorCtr="1">
            <a:noAutofit/>
          </a:bodyPr>
          <a:lstStyle/>
          <a:p>
            <a:pPr>
              <a:buClr>
                <a:schemeClr val="lt2"/>
              </a:buClr>
              <a:buSzPct val="25000"/>
            </a:pPr>
            <a:r>
              <a:rPr lang="en-US"/>
              <a:t>Antebellum America:</a:t>
            </a:r>
          </a:p>
        </p:txBody>
      </p:sp>
      <p:sp>
        <p:nvSpPr>
          <p:cNvPr id="419" name="Shape 419"/>
          <p:cNvSpPr txBox="1">
            <a:spLocks noGrp="1"/>
          </p:cNvSpPr>
          <p:nvPr>
            <p:ph type="subTitle" idx="1"/>
          </p:nvPr>
        </p:nvSpPr>
        <p:spPr>
          <a:xfrm>
            <a:off x="1028701" y="4800600"/>
            <a:ext cx="4800599" cy="1404937"/>
          </a:xfrm>
          <a:prstGeom prst="rect">
            <a:avLst/>
          </a:prstGeom>
          <a:noFill/>
          <a:ln>
            <a:noFill/>
          </a:ln>
        </p:spPr>
        <p:txBody>
          <a:bodyPr wrap="square" lIns="68569" tIns="34275" rIns="68569" bIns="34275" anchor="t" anchorCtr="0">
            <a:noAutofit/>
          </a:bodyPr>
          <a:lstStyle/>
          <a:p>
            <a:pPr>
              <a:spcBef>
                <a:spcPts val="0"/>
              </a:spcBef>
              <a:buSzPct val="25000"/>
            </a:pPr>
            <a:r>
              <a:rPr lang="en-US"/>
              <a:t>North vs. South</a:t>
            </a:r>
          </a:p>
        </p:txBody>
      </p:sp>
    </p:spTree>
    <p:extLst>
      <p:ext uri="{BB962C8B-B14F-4D97-AF65-F5344CB8AC3E}">
        <p14:creationId xmlns:p14="http://schemas.microsoft.com/office/powerpoint/2010/main" val="3940759417"/>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Shape 423"/>
        <p:cNvGrpSpPr/>
        <p:nvPr/>
      </p:nvGrpSpPr>
      <p:grpSpPr>
        <a:xfrm>
          <a:off x="0" y="0"/>
          <a:ext cx="0" cy="0"/>
          <a:chOff x="0" y="0"/>
          <a:chExt cx="0" cy="0"/>
        </a:xfrm>
      </p:grpSpPr>
      <p:sp>
        <p:nvSpPr>
          <p:cNvPr id="424" name="Shape 42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Setting the Scene – Unit Preview</a:t>
            </a:r>
          </a:p>
        </p:txBody>
      </p:sp>
      <p:sp>
        <p:nvSpPr>
          <p:cNvPr id="425" name="Shape 425"/>
          <p:cNvSpPr txBox="1">
            <a:spLocks noGrp="1"/>
          </p:cNvSpPr>
          <p:nvPr>
            <p:ph type="body" idx="1"/>
          </p:nvPr>
        </p:nvSpPr>
        <p:spPr>
          <a:xfrm>
            <a:off x="400051" y="3371851"/>
            <a:ext cx="6115049" cy="3028949"/>
          </a:xfrm>
          <a:prstGeom prst="rect">
            <a:avLst/>
          </a:prstGeom>
          <a:noFill/>
          <a:ln>
            <a:noFill/>
          </a:ln>
        </p:spPr>
        <p:txBody>
          <a:bodyPr wrap="square" lIns="68569" tIns="34275" rIns="68569" bIns="34275" anchor="t" anchorCtr="0">
            <a:noAutofit/>
          </a:bodyPr>
          <a:lstStyle/>
          <a:p>
            <a:pPr indent="-257175">
              <a:spcBef>
                <a:spcPts val="0"/>
              </a:spcBef>
            </a:pPr>
            <a:r>
              <a:rPr lang="en-US"/>
              <a:t>Mid-1800’s</a:t>
            </a:r>
          </a:p>
          <a:p>
            <a:pPr lvl="1" indent="-214313"/>
            <a:r>
              <a:rPr lang="en-US"/>
              <a:t>Differences between the North and the South grew so strong that compromise no longer seemed possible</a:t>
            </a:r>
          </a:p>
          <a:p>
            <a:pPr indent="-257175"/>
            <a:r>
              <a:rPr lang="en-US"/>
              <a:t>Tragically, Americans turned to civil war to settle their disagreements.</a:t>
            </a:r>
          </a:p>
          <a:p>
            <a:pPr lvl="1" indent="-214313"/>
            <a:r>
              <a:rPr lang="en-US"/>
              <a:t>The long and bloody war resulted in defeat for the South and victory for the Union</a:t>
            </a:r>
          </a:p>
        </p:txBody>
      </p:sp>
    </p:spTree>
    <p:extLst>
      <p:ext uri="{BB962C8B-B14F-4D97-AF65-F5344CB8AC3E}">
        <p14:creationId xmlns:p14="http://schemas.microsoft.com/office/powerpoint/2010/main" val="3866773766"/>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Shape 429"/>
        <p:cNvGrpSpPr/>
        <p:nvPr/>
      </p:nvGrpSpPr>
      <p:grpSpPr>
        <a:xfrm>
          <a:off x="0" y="0"/>
          <a:ext cx="0" cy="0"/>
          <a:chOff x="0" y="0"/>
          <a:chExt cx="0" cy="0"/>
        </a:xfrm>
      </p:grpSpPr>
      <p:pic>
        <p:nvPicPr>
          <p:cNvPr id="430" name="Shape 430"/>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257550" y="3725464"/>
            <a:ext cx="3307556" cy="2116931"/>
          </a:xfrm>
          <a:prstGeom prst="rect">
            <a:avLst/>
          </a:prstGeom>
          <a:noFill/>
          <a:ln>
            <a:noFill/>
          </a:ln>
          <a:effectLst>
            <a:outerShdw blurRad="63500" dist="139700" dir="2700000">
              <a:srgbClr val="333333">
                <a:alpha val="64705"/>
              </a:srgbClr>
            </a:outerShdw>
          </a:effectLst>
        </p:spPr>
      </p:pic>
      <p:sp>
        <p:nvSpPr>
          <p:cNvPr id="431" name="Shape 43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America Divided</a:t>
            </a:r>
          </a:p>
        </p:txBody>
      </p:sp>
      <p:sp>
        <p:nvSpPr>
          <p:cNvPr id="432" name="Shape 432"/>
          <p:cNvSpPr txBox="1">
            <a:spLocks noGrp="1"/>
          </p:cNvSpPr>
          <p:nvPr>
            <p:ph type="body" idx="1"/>
          </p:nvPr>
        </p:nvSpPr>
        <p:spPr>
          <a:xfrm>
            <a:off x="228601" y="3371851"/>
            <a:ext cx="3028949" cy="3143249"/>
          </a:xfrm>
          <a:prstGeom prst="rect">
            <a:avLst/>
          </a:prstGeom>
          <a:noFill/>
          <a:ln>
            <a:noFill/>
          </a:ln>
        </p:spPr>
        <p:txBody>
          <a:bodyPr wrap="square" lIns="68569" tIns="34275" rIns="68569" bIns="34275" anchor="t" anchorCtr="0">
            <a:noAutofit/>
          </a:bodyPr>
          <a:lstStyle/>
          <a:p>
            <a:pPr indent="-257175">
              <a:lnSpc>
                <a:spcPct val="80000"/>
              </a:lnSpc>
              <a:spcBef>
                <a:spcPts val="0"/>
              </a:spcBef>
            </a:pPr>
            <a:r>
              <a:rPr lang="en-US" sz="2025"/>
              <a:t>Economic changes created divisions in the United States</a:t>
            </a:r>
          </a:p>
          <a:p>
            <a:pPr lvl="1" indent="-214313">
              <a:lnSpc>
                <a:spcPct val="80000"/>
              </a:lnSpc>
              <a:spcBef>
                <a:spcPts val="330"/>
              </a:spcBef>
              <a:buSzPct val="65000"/>
            </a:pPr>
            <a:r>
              <a:rPr lang="en-US" sz="1650"/>
              <a:t>Three areas of conflict:</a:t>
            </a:r>
          </a:p>
          <a:p>
            <a:pPr lvl="2" indent="-171450">
              <a:lnSpc>
                <a:spcPct val="80000"/>
              </a:lnSpc>
              <a:spcBef>
                <a:spcPts val="300"/>
              </a:spcBef>
            </a:pPr>
            <a:r>
              <a:rPr lang="en-US" sz="1500"/>
              <a:t>North – economy based in manufacturing and trade</a:t>
            </a:r>
          </a:p>
          <a:p>
            <a:pPr lvl="2" indent="-171450">
              <a:lnSpc>
                <a:spcPct val="80000"/>
              </a:lnSpc>
              <a:spcBef>
                <a:spcPts val="300"/>
              </a:spcBef>
            </a:pPr>
            <a:r>
              <a:rPr lang="en-US" sz="1500"/>
              <a:t>South – relied on slaves to raise crops for economy</a:t>
            </a:r>
          </a:p>
          <a:p>
            <a:pPr lvl="2" indent="-171450">
              <a:lnSpc>
                <a:spcPct val="80000"/>
              </a:lnSpc>
              <a:spcBef>
                <a:spcPts val="300"/>
              </a:spcBef>
            </a:pPr>
            <a:r>
              <a:rPr lang="en-US" sz="1500"/>
              <a:t>West – settlers wanted cheap land and good transportation</a:t>
            </a:r>
          </a:p>
        </p:txBody>
      </p:sp>
    </p:spTree>
    <p:extLst>
      <p:ext uri="{BB962C8B-B14F-4D97-AF65-F5344CB8AC3E}">
        <p14:creationId xmlns:p14="http://schemas.microsoft.com/office/powerpoint/2010/main" val="81291649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Shape 147"/>
        <p:cNvGrpSpPr/>
        <p:nvPr/>
      </p:nvGrpSpPr>
      <p:grpSpPr>
        <a:xfrm>
          <a:off x="0" y="0"/>
          <a:ext cx="0" cy="0"/>
          <a:chOff x="0" y="0"/>
          <a:chExt cx="0" cy="0"/>
        </a:xfrm>
      </p:grpSpPr>
      <p:graphicFrame>
        <p:nvGraphicFramePr>
          <p:cNvPr id="148" name="Shape 148"/>
          <p:cNvGraphicFramePr/>
          <p:nvPr>
            <p:extLst>
              <p:ext uri="{D42A27DB-BD31-4B8C-83A1-F6EECF244321}">
                <p14:modId xmlns:p14="http://schemas.microsoft.com/office/powerpoint/2010/main" val="669740888"/>
              </p:ext>
            </p:extLst>
          </p:nvPr>
        </p:nvGraphicFramePr>
        <p:xfrm>
          <a:off x="100087" y="2655450"/>
          <a:ext cx="6657825" cy="6266175"/>
        </p:xfrm>
        <a:graphic>
          <a:graphicData uri="http://schemas.openxmlformats.org/drawingml/2006/table">
            <a:tbl>
              <a:tblPr>
                <a:noFill/>
                <a:tableStyleId>{D31747D2-DC3B-43C0-B57C-32F7DAA5B229}</a:tableStyleId>
              </a:tblPr>
              <a:tblGrid>
                <a:gridCol w="1028800">
                  <a:extLst>
                    <a:ext uri="{9D8B030D-6E8A-4147-A177-3AD203B41FA5}">
                      <a16:colId xmlns:a16="http://schemas.microsoft.com/office/drawing/2014/main" val="20000"/>
                    </a:ext>
                  </a:extLst>
                </a:gridCol>
                <a:gridCol w="1379650">
                  <a:extLst>
                    <a:ext uri="{9D8B030D-6E8A-4147-A177-3AD203B41FA5}">
                      <a16:colId xmlns:a16="http://schemas.microsoft.com/office/drawing/2014/main" val="20001"/>
                    </a:ext>
                  </a:extLst>
                </a:gridCol>
                <a:gridCol w="1390400">
                  <a:extLst>
                    <a:ext uri="{9D8B030D-6E8A-4147-A177-3AD203B41FA5}">
                      <a16:colId xmlns:a16="http://schemas.microsoft.com/office/drawing/2014/main" val="20002"/>
                    </a:ext>
                  </a:extLst>
                </a:gridCol>
                <a:gridCol w="1447850">
                  <a:extLst>
                    <a:ext uri="{9D8B030D-6E8A-4147-A177-3AD203B41FA5}">
                      <a16:colId xmlns:a16="http://schemas.microsoft.com/office/drawing/2014/main" val="20003"/>
                    </a:ext>
                  </a:extLst>
                </a:gridCol>
                <a:gridCol w="1411125">
                  <a:extLst>
                    <a:ext uri="{9D8B030D-6E8A-4147-A177-3AD203B41FA5}">
                      <a16:colId xmlns:a16="http://schemas.microsoft.com/office/drawing/2014/main" val="20004"/>
                    </a:ext>
                  </a:extLst>
                </a:gridCol>
              </a:tblGrid>
              <a:tr h="1970150">
                <a:tc>
                  <a:txBody>
                    <a:bodyPr/>
                    <a:lstStyle/>
                    <a:p>
                      <a:pPr lvl="0" algn="ctr" rtl="0">
                        <a:lnSpc>
                          <a:spcPct val="115000"/>
                        </a:lnSpc>
                        <a:spcBef>
                          <a:spcPts val="0"/>
                        </a:spcBef>
                        <a:buNone/>
                      </a:pPr>
                      <a:r>
                        <a:rPr lang="en-US" sz="1600" dirty="0">
                          <a:latin typeface="Anton"/>
                          <a:ea typeface="Anton"/>
                          <a:cs typeface="Anton"/>
                          <a:sym typeface="Anton"/>
                        </a:rPr>
                        <a:t>New England</a:t>
                      </a:r>
                    </a:p>
                  </a:txBody>
                  <a:tcPr marL="68575" marR="68575" marT="91425" marB="91425" anchor="ctr">
                    <a:lnL w="12700" cap="flat" cmpd="sng">
                      <a:solidFill>
                        <a:srgbClr val="000000"/>
                      </a:solidFill>
                      <a:prstDash val="dash"/>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D9D2E9"/>
                    </a:solidFill>
                  </a:tcPr>
                </a:tc>
                <a:tc gridSpan="4">
                  <a:txBody>
                    <a:bodyPr/>
                    <a:lstStyle/>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marL="266700" lvl="0" indent="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dash"/>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0"/>
                  </a:ext>
                </a:extLst>
              </a:tr>
              <a:tr h="2118025">
                <a:tc>
                  <a:txBody>
                    <a:bodyPr/>
                    <a:lstStyle/>
                    <a:p>
                      <a:pPr lvl="0" algn="ctr" rtl="0">
                        <a:lnSpc>
                          <a:spcPct val="115000"/>
                        </a:lnSpc>
                        <a:spcBef>
                          <a:spcPts val="0"/>
                        </a:spcBef>
                        <a:buNone/>
                      </a:pPr>
                      <a:r>
                        <a:rPr lang="en-US" sz="1600" dirty="0">
                          <a:latin typeface="Anton"/>
                          <a:ea typeface="Anton"/>
                          <a:cs typeface="Anton"/>
                          <a:sym typeface="Anton"/>
                        </a:rPr>
                        <a:t>Middle</a:t>
                      </a:r>
                    </a:p>
                  </a:txBody>
                  <a:tcPr marL="68575" marR="68575" marT="91425" marB="91425" anchor="ctr">
                    <a:lnL w="12700" cap="flat" cmpd="sng">
                      <a:solidFill>
                        <a:srgbClr val="000000"/>
                      </a:solidFill>
                      <a:prstDash val="dash"/>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B6D7A8"/>
                    </a:solidFill>
                  </a:tcPr>
                </a:tc>
                <a:tc gridSpan="4">
                  <a:txBody>
                    <a:bodyPr/>
                    <a:lstStyle/>
                    <a:p>
                      <a:pPr lvl="0" algn="ctr" rtl="0">
                        <a:lnSpc>
                          <a:spcPct val="115000"/>
                        </a:lnSpc>
                        <a:spcBef>
                          <a:spcPts val="0"/>
                        </a:spcBef>
                        <a:buNone/>
                      </a:pPr>
                      <a:r>
                        <a:rPr lang="en-US" sz="1200"/>
                        <a:t> </a:t>
                      </a:r>
                    </a:p>
                    <a:p>
                      <a:pPr lvl="0" algn="ctr" rtl="0">
                        <a:lnSpc>
                          <a:spcPct val="115000"/>
                        </a:lnSpc>
                        <a:spcBef>
                          <a:spcPts val="0"/>
                        </a:spcBef>
                        <a:buNone/>
                      </a:pPr>
                      <a:r>
                        <a:rPr lang="en-US" sz="1200"/>
                        <a:t> </a:t>
                      </a:r>
                    </a:p>
                    <a:p>
                      <a:pPr lvl="0" algn="ctr" rtl="0">
                        <a:lnSpc>
                          <a:spcPct val="115000"/>
                        </a:lnSpc>
                        <a:spcBef>
                          <a:spcPts val="0"/>
                        </a:spcBef>
                        <a:buNone/>
                      </a:pPr>
                      <a:r>
                        <a:rPr lang="en-US" sz="1200"/>
                        <a:t> </a:t>
                      </a:r>
                    </a:p>
                    <a:p>
                      <a:pPr lvl="0" algn="ctr" rtl="0">
                        <a:lnSpc>
                          <a:spcPct val="115000"/>
                        </a:lnSpc>
                        <a:spcBef>
                          <a:spcPts val="0"/>
                        </a:spcBef>
                        <a:buNone/>
                      </a:pPr>
                      <a:r>
                        <a:rPr lang="en-US" sz="1200"/>
                        <a:t> </a:t>
                      </a:r>
                    </a:p>
                    <a:p>
                      <a:pPr marL="152400" lvl="0" indent="0" algn="ctr" rtl="0">
                        <a:lnSpc>
                          <a:spcPct val="115000"/>
                        </a:lnSpc>
                        <a:spcBef>
                          <a:spcPts val="0"/>
                        </a:spcBef>
                        <a:buNone/>
                      </a:pPr>
                      <a:r>
                        <a:rPr lang="en-US" sz="1200"/>
                        <a:t> </a:t>
                      </a:r>
                    </a:p>
                    <a:p>
                      <a:pPr lvl="0" algn="ctr" rtl="0">
                        <a:lnSpc>
                          <a:spcPct val="115000"/>
                        </a:lnSpc>
                        <a:spcBef>
                          <a:spcPts val="0"/>
                        </a:spcBef>
                        <a:buNone/>
                      </a:pPr>
                      <a:r>
                        <a:rPr lang="en-US" sz="1200"/>
                        <a:t> </a:t>
                      </a:r>
                    </a:p>
                    <a:p>
                      <a:pPr lvl="0" algn="ctr" rtl="0">
                        <a:lnSpc>
                          <a:spcPct val="115000"/>
                        </a:lnSpc>
                        <a:spcBef>
                          <a:spcPts val="0"/>
                        </a:spcBef>
                        <a:buNone/>
                      </a:pPr>
                      <a:r>
                        <a:rPr lang="en-US" sz="1200"/>
                        <a:t>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dash"/>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solid"/>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1"/>
                  </a:ext>
                </a:extLst>
              </a:tr>
              <a:tr h="2178000">
                <a:tc>
                  <a:txBody>
                    <a:bodyPr/>
                    <a:lstStyle/>
                    <a:p>
                      <a:pPr lvl="0" algn="ctr" rtl="0">
                        <a:lnSpc>
                          <a:spcPct val="115000"/>
                        </a:lnSpc>
                        <a:spcBef>
                          <a:spcPts val="0"/>
                        </a:spcBef>
                        <a:buNone/>
                      </a:pPr>
                      <a:r>
                        <a:rPr lang="en-US" sz="1600" dirty="0">
                          <a:latin typeface="Anton"/>
                          <a:ea typeface="Anton"/>
                          <a:cs typeface="Anton"/>
                          <a:sym typeface="Anton"/>
                        </a:rPr>
                        <a:t>Southern</a:t>
                      </a:r>
                    </a:p>
                  </a:txBody>
                  <a:tcPr marL="68575" marR="68575" marT="91425" marB="91425" anchor="ctr">
                    <a:lnL w="12700" cap="flat" cmpd="sng">
                      <a:solidFill>
                        <a:srgbClr val="000000"/>
                      </a:solidFill>
                      <a:prstDash val="dash"/>
                      <a:round/>
                      <a:headEnd type="none" w="med" len="med"/>
                      <a:tailEnd type="none" w="med" len="med"/>
                    </a:lnL>
                    <a:lnR w="12700" cap="flat" cmpd="sng">
                      <a:solidFill>
                        <a:srgbClr val="000000"/>
                      </a:solidFill>
                      <a:prstDash val="solid"/>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dash"/>
                      <a:round/>
                      <a:headEnd type="none" w="med" len="med"/>
                      <a:tailEnd type="none" w="med" len="med"/>
                    </a:lnB>
                    <a:solidFill>
                      <a:srgbClr val="FFE599"/>
                    </a:solidFill>
                  </a:tcPr>
                </a:tc>
                <a:tc gridSpan="4">
                  <a:txBody>
                    <a:bodyPr/>
                    <a:lstStyle/>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marL="152400" lvl="0" indent="0" algn="ctr" rtl="0">
                        <a:lnSpc>
                          <a:spcPct val="115000"/>
                        </a:lnSpc>
                        <a:spcBef>
                          <a:spcPts val="0"/>
                        </a:spcBef>
                        <a:buNone/>
                      </a:pPr>
                      <a:r>
                        <a:rPr lang="en-US" sz="1200" dirty="0"/>
                        <a:t> </a:t>
                      </a:r>
                    </a:p>
                    <a:p>
                      <a:pPr lvl="0" algn="ctr" rtl="0">
                        <a:lnSpc>
                          <a:spcPct val="115000"/>
                        </a:lnSpc>
                        <a:spcBef>
                          <a:spcPts val="0"/>
                        </a:spcBef>
                        <a:buNone/>
                      </a:pPr>
                      <a:r>
                        <a:rPr lang="en-US" sz="1200" dirty="0"/>
                        <a:t> </a:t>
                      </a:r>
                    </a:p>
                    <a:p>
                      <a:pPr lvl="0" algn="ctr" rtl="0">
                        <a:lnSpc>
                          <a:spcPct val="115000"/>
                        </a:lnSpc>
                        <a:spcBef>
                          <a:spcPts val="0"/>
                        </a:spcBef>
                        <a:buNone/>
                      </a:pPr>
                      <a:r>
                        <a:rPr lang="en-US" sz="1200" dirty="0"/>
                        <a:t> </a:t>
                      </a:r>
                    </a:p>
                  </a:txBody>
                  <a:tcPr marL="68575" marR="68575" marT="91425" marB="91425" anchor="ctr">
                    <a:lnL w="12700" cap="flat" cmpd="sng">
                      <a:solidFill>
                        <a:srgbClr val="000000"/>
                      </a:solidFill>
                      <a:prstDash val="solid"/>
                      <a:round/>
                      <a:headEnd type="none" w="med" len="med"/>
                      <a:tailEnd type="none" w="med" len="med"/>
                    </a:lnL>
                    <a:lnR w="12700" cap="flat" cmpd="sng">
                      <a:solidFill>
                        <a:srgbClr val="000000"/>
                      </a:solidFill>
                      <a:prstDash val="dash"/>
                      <a:round/>
                      <a:headEnd type="none" w="med" len="med"/>
                      <a:tailEnd type="none" w="med" len="med"/>
                    </a:lnR>
                    <a:lnT w="12700" cap="flat" cmpd="sng">
                      <a:solidFill>
                        <a:srgbClr val="000000"/>
                      </a:solidFill>
                      <a:prstDash val="solid"/>
                      <a:round/>
                      <a:headEnd type="none" w="med" len="med"/>
                      <a:tailEnd type="none" w="med" len="med"/>
                    </a:lnT>
                    <a:lnB w="12700" cap="flat" cmpd="sng">
                      <a:solidFill>
                        <a:srgbClr val="000000"/>
                      </a:solidFill>
                      <a:prstDash val="dash"/>
                      <a:round/>
                      <a:headEnd type="none" w="med" len="med"/>
                      <a:tailEnd type="none" w="med" len="med"/>
                    </a:lnB>
                    <a:solidFill>
                      <a:srgbClr val="FFFFFF"/>
                    </a:solidFill>
                  </a:tcPr>
                </a:tc>
                <a:tc hMerge="1">
                  <a:txBody>
                    <a:bodyPr/>
                    <a:lstStyle/>
                    <a:p>
                      <a:endParaRPr lang="en-US"/>
                    </a:p>
                  </a:txBody>
                  <a:tcPr/>
                </a:tc>
                <a:tc hMerge="1">
                  <a:txBody>
                    <a:bodyPr/>
                    <a:lstStyle/>
                    <a:p>
                      <a:endParaRPr lang="en-US"/>
                    </a:p>
                  </a:txBody>
                  <a:tcPr/>
                </a:tc>
                <a:tc hMerge="1">
                  <a:txBody>
                    <a:bodyPr/>
                    <a:lstStyle/>
                    <a:p>
                      <a:endParaRPr lang="en-US"/>
                    </a:p>
                  </a:txBody>
                  <a:tcPr/>
                </a:tc>
                <a:extLst>
                  <a:ext uri="{0D108BD9-81ED-4DB2-BD59-A6C34878D82A}">
                    <a16:rowId xmlns:a16="http://schemas.microsoft.com/office/drawing/2014/main" val="10002"/>
                  </a:ext>
                </a:extLst>
              </a:tr>
            </a:tbl>
          </a:graphicData>
        </a:graphic>
      </p:graphicFrame>
      <p:pic>
        <p:nvPicPr>
          <p:cNvPr id="149" name="Shape 149"/>
          <p:cNvPicPr preferRelativeResize="0"/>
          <p:nvPr/>
        </p:nvPicPr>
        <p:blipFill>
          <a:blip r:embed="rId3">
            <a:alphaModFix amt="67000"/>
          </a:blip>
          <a:stretch>
            <a:fillRect/>
          </a:stretch>
        </p:blipFill>
        <p:spPr>
          <a:xfrm>
            <a:off x="1138249" y="2655450"/>
            <a:ext cx="5619675" cy="6266175"/>
          </a:xfrm>
          <a:prstGeom prst="rect">
            <a:avLst/>
          </a:prstGeom>
          <a:noFill/>
          <a:ln>
            <a:noFill/>
          </a:ln>
        </p:spPr>
      </p:pic>
      <p:sp>
        <p:nvSpPr>
          <p:cNvPr id="150" name="Shape 150"/>
          <p:cNvSpPr txBox="1"/>
          <p:nvPr/>
        </p:nvSpPr>
        <p:spPr>
          <a:xfrm>
            <a:off x="395110" y="54303"/>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a:solidFill>
                  <a:srgbClr val="FF0000"/>
                </a:solidFill>
                <a:latin typeface="Impact"/>
                <a:ea typeface="Impact"/>
                <a:cs typeface="Impact"/>
                <a:sym typeface="Impact"/>
              </a:rPr>
              <a:t>Comparing Colonial Regions</a:t>
            </a:r>
          </a:p>
          <a:p>
            <a:pPr marL="0" marR="0" lvl="0" indent="0" algn="ctr" rtl="0">
              <a:spcBef>
                <a:spcPts val="0"/>
              </a:spcBef>
              <a:buNone/>
            </a:pPr>
            <a:endParaRPr sz="2800">
              <a:solidFill>
                <a:srgbClr val="FF0000"/>
              </a:solidFill>
              <a:latin typeface="Impact"/>
              <a:ea typeface="Impact"/>
              <a:cs typeface="Impact"/>
              <a:sym typeface="Impact"/>
            </a:endParaRPr>
          </a:p>
        </p:txBody>
      </p:sp>
      <p:sp>
        <p:nvSpPr>
          <p:cNvPr id="151" name="Shape 151"/>
          <p:cNvSpPr txBox="1"/>
          <p:nvPr/>
        </p:nvSpPr>
        <p:spPr>
          <a:xfrm>
            <a:off x="143825" y="512850"/>
            <a:ext cx="6381300" cy="834900"/>
          </a:xfrm>
          <a:prstGeom prst="rect">
            <a:avLst/>
          </a:prstGeom>
          <a:noFill/>
          <a:ln>
            <a:noFill/>
          </a:ln>
        </p:spPr>
        <p:txBody>
          <a:bodyPr wrap="square" lIns="91425" tIns="91425" rIns="91425" bIns="91425" anchor="t" anchorCtr="0">
            <a:noAutofit/>
          </a:bodyPr>
          <a:lstStyle/>
          <a:p>
            <a:pPr lvl="0" algn="ctr"/>
            <a:r>
              <a:rPr lang="en-US" sz="1200" b="1" dirty="0"/>
              <a:t>Directions</a:t>
            </a:r>
            <a:r>
              <a:rPr lang="en-US" sz="1200" dirty="0"/>
              <a:t>: </a:t>
            </a:r>
            <a:r>
              <a:rPr lang="en-US" sz="1200" dirty="0">
                <a:solidFill>
                  <a:schemeClr val="dk1"/>
                </a:solidFill>
              </a:rPr>
              <a:t>As the </a:t>
            </a:r>
            <a:r>
              <a:rPr lang="en-US" sz="1200" b="1" u="sng" dirty="0">
                <a:solidFill>
                  <a:schemeClr val="hlink"/>
                </a:solidFill>
                <a:hlinkClick r:id="rId4"/>
              </a:rPr>
              <a:t>American Colonies</a:t>
            </a:r>
            <a:r>
              <a:rPr lang="en-US" sz="1200" dirty="0">
                <a:solidFill>
                  <a:schemeClr val="dk1"/>
                </a:solidFill>
              </a:rPr>
              <a:t> grew and more colonists arrived, </a:t>
            </a:r>
          </a:p>
          <a:p>
            <a:pPr lvl="0" algn="ctr"/>
            <a:r>
              <a:rPr lang="en-US" sz="1200" dirty="0">
                <a:solidFill>
                  <a:schemeClr val="dk1"/>
                </a:solidFill>
              </a:rPr>
              <a:t>each region developed different characteristics. Read the pages included and </a:t>
            </a:r>
          </a:p>
          <a:p>
            <a:pPr lvl="0" algn="ctr"/>
            <a:r>
              <a:rPr lang="en-US" sz="1200" dirty="0">
                <a:solidFill>
                  <a:schemeClr val="dk1"/>
                </a:solidFill>
              </a:rPr>
              <a:t>use the </a:t>
            </a:r>
            <a:r>
              <a:rPr lang="en-US" sz="1200" b="1" u="sng" dirty="0">
                <a:solidFill>
                  <a:schemeClr val="hlink"/>
                </a:solidFill>
                <a:hlinkClick r:id="rId5"/>
              </a:rPr>
              <a:t>information </a:t>
            </a:r>
            <a:r>
              <a:rPr lang="en-US" sz="1200" dirty="0">
                <a:solidFill>
                  <a:schemeClr val="dk1"/>
                </a:solidFill>
              </a:rPr>
              <a:t>you have </a:t>
            </a:r>
            <a:r>
              <a:rPr lang="en-US" sz="1200" b="1" u="sng" dirty="0">
                <a:solidFill>
                  <a:schemeClr val="hlink"/>
                </a:solidFill>
                <a:hlinkClick r:id="rId6"/>
              </a:rPr>
              <a:t>learned </a:t>
            </a:r>
            <a:r>
              <a:rPr lang="en-US" sz="1200" dirty="0">
                <a:solidFill>
                  <a:schemeClr val="dk1"/>
                </a:solidFill>
              </a:rPr>
              <a:t>about each region.</a:t>
            </a:r>
          </a:p>
        </p:txBody>
      </p:sp>
      <p:sp>
        <p:nvSpPr>
          <p:cNvPr id="152" name="Shape 152"/>
          <p:cNvSpPr txBox="1"/>
          <p:nvPr/>
        </p:nvSpPr>
        <p:spPr>
          <a:xfrm>
            <a:off x="2433750" y="1480100"/>
            <a:ext cx="22860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families settled in small towns centered on strict religious practices</a:t>
            </a:r>
          </a:p>
        </p:txBody>
      </p:sp>
      <p:sp>
        <p:nvSpPr>
          <p:cNvPr id="153" name="Shape 153"/>
          <p:cNvSpPr txBox="1"/>
          <p:nvPr/>
        </p:nvSpPr>
        <p:spPr>
          <a:xfrm>
            <a:off x="4843350" y="1480100"/>
            <a:ext cx="16860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 greatest ethnic diversity</a:t>
            </a:r>
          </a:p>
        </p:txBody>
      </p:sp>
      <p:sp>
        <p:nvSpPr>
          <p:cNvPr id="154" name="Shape 154"/>
          <p:cNvSpPr txBox="1"/>
          <p:nvPr/>
        </p:nvSpPr>
        <p:spPr>
          <a:xfrm>
            <a:off x="4843350" y="1992475"/>
            <a:ext cx="1914600" cy="6174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relied heavily on indentured servants, and eventually, on slaves</a:t>
            </a:r>
          </a:p>
        </p:txBody>
      </p:sp>
      <p:sp>
        <p:nvSpPr>
          <p:cNvPr id="155" name="Shape 155"/>
          <p:cNvSpPr txBox="1"/>
          <p:nvPr/>
        </p:nvSpPr>
        <p:spPr>
          <a:xfrm>
            <a:off x="2557500" y="2033650"/>
            <a:ext cx="22194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based on livestock and trade in port cities, like Philadelphia</a:t>
            </a:r>
          </a:p>
        </p:txBody>
      </p:sp>
      <p:sp>
        <p:nvSpPr>
          <p:cNvPr id="156" name="Shape 156"/>
          <p:cNvSpPr txBox="1"/>
          <p:nvPr/>
        </p:nvSpPr>
        <p:spPr>
          <a:xfrm>
            <a:off x="100050" y="2033650"/>
            <a:ext cx="23337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based on farming, lumbering, fishing, shipbuilding and trade.</a:t>
            </a:r>
          </a:p>
        </p:txBody>
      </p:sp>
      <p:sp>
        <p:nvSpPr>
          <p:cNvPr id="157" name="Shape 157"/>
          <p:cNvSpPr txBox="1"/>
          <p:nvPr/>
        </p:nvSpPr>
        <p:spPr>
          <a:xfrm>
            <a:off x="100100" y="1480100"/>
            <a:ext cx="2114400" cy="466800"/>
          </a:xfrm>
          <a:prstGeom prst="rect">
            <a:avLst/>
          </a:prstGeom>
          <a:solidFill>
            <a:srgbClr val="CCCCCC"/>
          </a:solidFill>
          <a:ln>
            <a:noFill/>
          </a:ln>
        </p:spPr>
        <p:txBody>
          <a:bodyPr wrap="square" lIns="91425" tIns="91425" rIns="91425" bIns="91425" anchor="t" anchorCtr="0">
            <a:noAutofit/>
          </a:bodyPr>
          <a:lstStyle/>
          <a:p>
            <a:pPr lvl="0" rtl="0">
              <a:spcBef>
                <a:spcPts val="0"/>
              </a:spcBef>
              <a:buClr>
                <a:schemeClr val="dk1"/>
              </a:buClr>
              <a:buSzPct val="100000"/>
              <a:buFont typeface="Arial"/>
              <a:buNone/>
            </a:pPr>
            <a:r>
              <a:rPr lang="en-US" sz="1100">
                <a:solidFill>
                  <a:schemeClr val="dk1"/>
                </a:solidFill>
                <a:latin typeface="Calibri"/>
                <a:ea typeface="Calibri"/>
                <a:cs typeface="Calibri"/>
                <a:sym typeface="Calibri"/>
              </a:rPr>
              <a:t>based on growing cash crops such as rice, indigo and tobacco. </a:t>
            </a: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Shape 436"/>
        <p:cNvGrpSpPr/>
        <p:nvPr/>
      </p:nvGrpSpPr>
      <p:grpSpPr>
        <a:xfrm>
          <a:off x="0" y="0"/>
          <a:ext cx="0" cy="0"/>
          <a:chOff x="0" y="0"/>
          <a:chExt cx="0" cy="0"/>
        </a:xfrm>
      </p:grpSpPr>
      <p:sp>
        <p:nvSpPr>
          <p:cNvPr id="437" name="Shape 437"/>
          <p:cNvSpPr txBox="1">
            <a:spLocks noGrp="1"/>
          </p:cNvSpPr>
          <p:nvPr>
            <p:ph type="title"/>
          </p:nvPr>
        </p:nvSpPr>
        <p:spPr>
          <a:xfrm>
            <a:off x="541734" y="5305426"/>
            <a:ext cx="5829300" cy="1021556"/>
          </a:xfrm>
          <a:prstGeom prst="rect">
            <a:avLst/>
          </a:prstGeom>
          <a:noFill/>
          <a:ln>
            <a:noFill/>
          </a:ln>
        </p:spPr>
        <p:txBody>
          <a:bodyPr wrap="square" lIns="68569" tIns="34275" rIns="68569" bIns="34275" anchor="t" anchorCtr="0">
            <a:noAutofit/>
          </a:bodyPr>
          <a:lstStyle/>
          <a:p>
            <a:pPr>
              <a:buClr>
                <a:schemeClr val="lt2"/>
              </a:buClr>
              <a:buSzPct val="25000"/>
            </a:pPr>
            <a:r>
              <a:rPr lang="en-US"/>
              <a:t>ANTEBELLUM NORTH</a:t>
            </a:r>
          </a:p>
        </p:txBody>
      </p:sp>
      <p:sp>
        <p:nvSpPr>
          <p:cNvPr id="438" name="Shape 438"/>
          <p:cNvSpPr txBox="1">
            <a:spLocks noGrp="1"/>
          </p:cNvSpPr>
          <p:nvPr>
            <p:ph type="body" idx="1"/>
          </p:nvPr>
        </p:nvSpPr>
        <p:spPr>
          <a:xfrm>
            <a:off x="541734" y="4180284"/>
            <a:ext cx="5829300" cy="1125140"/>
          </a:xfrm>
          <a:prstGeom prst="rect">
            <a:avLst/>
          </a:prstGeom>
          <a:noFill/>
          <a:ln>
            <a:noFill/>
          </a:ln>
        </p:spPr>
        <p:txBody>
          <a:bodyPr wrap="square" lIns="68569" tIns="34275" rIns="68569" bIns="34275" anchor="b" anchorCtr="0">
            <a:noAutofit/>
          </a:bodyPr>
          <a:lstStyle/>
          <a:p>
            <a:pPr>
              <a:spcBef>
                <a:spcPts val="0"/>
              </a:spcBef>
              <a:buSzPct val="25000"/>
            </a:pPr>
            <a:r>
              <a:rPr lang="en-US"/>
              <a:t>Rise of Urbanism</a:t>
            </a:r>
          </a:p>
        </p:txBody>
      </p:sp>
    </p:spTree>
    <p:extLst>
      <p:ext uri="{BB962C8B-B14F-4D97-AF65-F5344CB8AC3E}">
        <p14:creationId xmlns:p14="http://schemas.microsoft.com/office/powerpoint/2010/main" val="3291609949"/>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Shape 442"/>
        <p:cNvGrpSpPr/>
        <p:nvPr/>
      </p:nvGrpSpPr>
      <p:grpSpPr>
        <a:xfrm>
          <a:off x="0" y="0"/>
          <a:ext cx="0" cy="0"/>
          <a:chOff x="0" y="0"/>
          <a:chExt cx="0" cy="0"/>
        </a:xfrm>
      </p:grpSpPr>
      <p:sp>
        <p:nvSpPr>
          <p:cNvPr id="443" name="Shape 443"/>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Farming</a:t>
            </a:r>
          </a:p>
        </p:txBody>
      </p:sp>
      <p:sp>
        <p:nvSpPr>
          <p:cNvPr id="444" name="Shape 444"/>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Mostly small farms</a:t>
            </a:r>
          </a:p>
          <a:p>
            <a:pPr indent="-257175">
              <a:spcBef>
                <a:spcPts val="405"/>
              </a:spcBef>
            </a:pPr>
            <a:r>
              <a:rPr lang="en-US" sz="2025"/>
              <a:t>Labor provided by family members</a:t>
            </a:r>
          </a:p>
          <a:p>
            <a:pPr indent="-257175">
              <a:spcBef>
                <a:spcPts val="405"/>
              </a:spcBef>
            </a:pPr>
            <a:r>
              <a:rPr lang="en-US" sz="2025"/>
              <a:t>Subsistence agriculture:  food crops and livestock</a:t>
            </a:r>
          </a:p>
          <a:p>
            <a:pPr indent="-257175">
              <a:spcBef>
                <a:spcPts val="405"/>
              </a:spcBef>
            </a:pPr>
            <a:r>
              <a:rPr lang="en-US" sz="2025"/>
              <a:t>Slavery not profitable in this system</a:t>
            </a:r>
          </a:p>
          <a:p>
            <a:pPr indent="-257175">
              <a:spcBef>
                <a:spcPts val="405"/>
              </a:spcBef>
              <a:buNone/>
            </a:pPr>
            <a:endParaRPr sz="2025"/>
          </a:p>
        </p:txBody>
      </p:sp>
      <p:pic>
        <p:nvPicPr>
          <p:cNvPr id="445" name="Shape 445" descr="homestead-smal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429001" y="3543301"/>
            <a:ext cx="3028949" cy="2364581"/>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01302646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44">
                                            <p:txEl>
                                              <p:pRg st="0" end="0"/>
                                            </p:txEl>
                                          </p:spTgt>
                                        </p:tgtEl>
                                        <p:attrNameLst>
                                          <p:attrName>style.visibility</p:attrName>
                                        </p:attrNameLst>
                                      </p:cBhvr>
                                      <p:to>
                                        <p:strVal val="visible"/>
                                      </p:to>
                                    </p:set>
                                    <p:anim calcmode="lin" valueType="num">
                                      <p:cBhvr additive="base">
                                        <p:cTn id="7" dur="500"/>
                                        <p:tgtEl>
                                          <p:spTgt spid="444">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44">
                                            <p:txEl>
                                              <p:pRg st="1" end="1"/>
                                            </p:txEl>
                                          </p:spTgt>
                                        </p:tgtEl>
                                        <p:attrNameLst>
                                          <p:attrName>style.visibility</p:attrName>
                                        </p:attrNameLst>
                                      </p:cBhvr>
                                      <p:to>
                                        <p:strVal val="visible"/>
                                      </p:to>
                                    </p:set>
                                    <p:anim calcmode="lin" valueType="num">
                                      <p:cBhvr additive="base">
                                        <p:cTn id="12" dur="500"/>
                                        <p:tgtEl>
                                          <p:spTgt spid="444">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44">
                                            <p:txEl>
                                              <p:pRg st="2" end="2"/>
                                            </p:txEl>
                                          </p:spTgt>
                                        </p:tgtEl>
                                        <p:attrNameLst>
                                          <p:attrName>style.visibility</p:attrName>
                                        </p:attrNameLst>
                                      </p:cBhvr>
                                      <p:to>
                                        <p:strVal val="visible"/>
                                      </p:to>
                                    </p:set>
                                    <p:anim calcmode="lin" valueType="num">
                                      <p:cBhvr additive="base">
                                        <p:cTn id="17" dur="500"/>
                                        <p:tgtEl>
                                          <p:spTgt spid="444">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44">
                                            <p:txEl>
                                              <p:pRg st="3" end="3"/>
                                            </p:txEl>
                                          </p:spTgt>
                                        </p:tgtEl>
                                        <p:attrNameLst>
                                          <p:attrName>style.visibility</p:attrName>
                                        </p:attrNameLst>
                                      </p:cBhvr>
                                      <p:to>
                                        <p:strVal val="visible"/>
                                      </p:to>
                                    </p:set>
                                    <p:anim calcmode="lin" valueType="num">
                                      <p:cBhvr additive="base">
                                        <p:cTn id="22" dur="500"/>
                                        <p:tgtEl>
                                          <p:spTgt spid="444">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Shape 449"/>
        <p:cNvGrpSpPr/>
        <p:nvPr/>
      </p:nvGrpSpPr>
      <p:grpSpPr>
        <a:xfrm>
          <a:off x="0" y="0"/>
          <a:ext cx="0" cy="0"/>
          <a:chOff x="0" y="0"/>
          <a:chExt cx="0" cy="0"/>
        </a:xfrm>
      </p:grpSpPr>
      <p:sp>
        <p:nvSpPr>
          <p:cNvPr id="450" name="Shape 450"/>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Industry</a:t>
            </a:r>
          </a:p>
        </p:txBody>
      </p:sp>
      <p:sp>
        <p:nvSpPr>
          <p:cNvPr id="451" name="Shape 451"/>
          <p:cNvSpPr txBox="1">
            <a:spLocks noGrp="1"/>
          </p:cNvSpPr>
          <p:nvPr>
            <p:ph type="body" idx="1"/>
          </p:nvPr>
        </p:nvSpPr>
        <p:spPr>
          <a:xfrm>
            <a:off x="228600" y="3314700"/>
            <a:ext cx="3600450" cy="3086100"/>
          </a:xfrm>
          <a:prstGeom prst="rect">
            <a:avLst/>
          </a:prstGeom>
          <a:noFill/>
          <a:ln>
            <a:noFill/>
          </a:ln>
        </p:spPr>
        <p:txBody>
          <a:bodyPr wrap="square" lIns="68569" tIns="34275" rIns="68569" bIns="34275" anchor="t" anchorCtr="0">
            <a:noAutofit/>
          </a:bodyPr>
          <a:lstStyle/>
          <a:p>
            <a:pPr indent="-257175">
              <a:spcBef>
                <a:spcPts val="0"/>
              </a:spcBef>
            </a:pPr>
            <a:r>
              <a:rPr lang="en-US" sz="1800"/>
              <a:t>Factories first began in New England</a:t>
            </a:r>
          </a:p>
          <a:p>
            <a:pPr lvl="1" indent="-214313">
              <a:spcBef>
                <a:spcPts val="300"/>
              </a:spcBef>
              <a:buSzPct val="64999"/>
            </a:pPr>
            <a:r>
              <a:rPr lang="en-US" sz="1500"/>
              <a:t>92% of the nation’s industries were in the North</a:t>
            </a:r>
          </a:p>
          <a:p>
            <a:pPr indent="-257175">
              <a:spcBef>
                <a:spcPts val="360"/>
              </a:spcBef>
            </a:pPr>
            <a:r>
              <a:rPr lang="en-US" sz="1800"/>
              <a:t>Produced fabric and shoes</a:t>
            </a:r>
          </a:p>
          <a:p>
            <a:pPr indent="-257175">
              <a:spcBef>
                <a:spcPts val="360"/>
              </a:spcBef>
            </a:pPr>
            <a:r>
              <a:rPr lang="en-US" sz="1800"/>
              <a:t>This is called the Industrial Revolution</a:t>
            </a:r>
          </a:p>
          <a:p>
            <a:pPr indent="-257175">
              <a:spcBef>
                <a:spcPts val="360"/>
              </a:spcBef>
            </a:pPr>
            <a:r>
              <a:rPr lang="en-US" sz="1800"/>
              <a:t>Goods made in factories rather than in homes</a:t>
            </a:r>
          </a:p>
          <a:p>
            <a:pPr indent="-257175">
              <a:spcBef>
                <a:spcPts val="360"/>
              </a:spcBef>
            </a:pPr>
            <a:r>
              <a:rPr lang="en-US" sz="1800"/>
              <a:t>75% of Nation’s Wealth in North</a:t>
            </a:r>
          </a:p>
        </p:txBody>
      </p:sp>
      <p:pic>
        <p:nvPicPr>
          <p:cNvPr id="452" name="Shape 452" descr="north merrimack"/>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4000500" y="3371851"/>
            <a:ext cx="2547938" cy="302894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283971453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1">
                                            <p:txEl>
                                              <p:pRg st="0" end="0"/>
                                            </p:txEl>
                                          </p:spTgt>
                                        </p:tgtEl>
                                        <p:attrNameLst>
                                          <p:attrName>style.visibility</p:attrName>
                                        </p:attrNameLst>
                                      </p:cBhvr>
                                      <p:to>
                                        <p:strVal val="visible"/>
                                      </p:to>
                                    </p:set>
                                    <p:anim calcmode="lin" valueType="num">
                                      <p:cBhvr additive="base">
                                        <p:cTn id="7" dur="500"/>
                                        <p:tgtEl>
                                          <p:spTgt spid="45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1">
                                            <p:txEl>
                                              <p:pRg st="1" end="1"/>
                                            </p:txEl>
                                          </p:spTgt>
                                        </p:tgtEl>
                                        <p:attrNameLst>
                                          <p:attrName>style.visibility</p:attrName>
                                        </p:attrNameLst>
                                      </p:cBhvr>
                                      <p:to>
                                        <p:strVal val="visible"/>
                                      </p:to>
                                    </p:set>
                                    <p:anim calcmode="lin" valueType="num">
                                      <p:cBhvr additive="base">
                                        <p:cTn id="12" dur="500"/>
                                        <p:tgtEl>
                                          <p:spTgt spid="45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1">
                                            <p:txEl>
                                              <p:pRg st="2" end="2"/>
                                            </p:txEl>
                                          </p:spTgt>
                                        </p:tgtEl>
                                        <p:attrNameLst>
                                          <p:attrName>style.visibility</p:attrName>
                                        </p:attrNameLst>
                                      </p:cBhvr>
                                      <p:to>
                                        <p:strVal val="visible"/>
                                      </p:to>
                                    </p:set>
                                    <p:anim calcmode="lin" valueType="num">
                                      <p:cBhvr additive="base">
                                        <p:cTn id="17" dur="500"/>
                                        <p:tgtEl>
                                          <p:spTgt spid="45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1">
                                            <p:txEl>
                                              <p:pRg st="3" end="3"/>
                                            </p:txEl>
                                          </p:spTgt>
                                        </p:tgtEl>
                                        <p:attrNameLst>
                                          <p:attrName>style.visibility</p:attrName>
                                        </p:attrNameLst>
                                      </p:cBhvr>
                                      <p:to>
                                        <p:strVal val="visible"/>
                                      </p:to>
                                    </p:set>
                                    <p:anim calcmode="lin" valueType="num">
                                      <p:cBhvr additive="base">
                                        <p:cTn id="22" dur="500"/>
                                        <p:tgtEl>
                                          <p:spTgt spid="45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51">
                                            <p:txEl>
                                              <p:pRg st="4" end="4"/>
                                            </p:txEl>
                                          </p:spTgt>
                                        </p:tgtEl>
                                        <p:attrNameLst>
                                          <p:attrName>style.visibility</p:attrName>
                                        </p:attrNameLst>
                                      </p:cBhvr>
                                      <p:to>
                                        <p:strVal val="visible"/>
                                      </p:to>
                                    </p:set>
                                    <p:anim calcmode="lin" valueType="num">
                                      <p:cBhvr additive="base">
                                        <p:cTn id="27" dur="500"/>
                                        <p:tgtEl>
                                          <p:spTgt spid="451">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2" presetClass="entr" presetSubtype="4" fill="hold" nodeType="clickEffect">
                                  <p:stCondLst>
                                    <p:cond delay="0"/>
                                  </p:stCondLst>
                                  <p:childTnLst>
                                    <p:set>
                                      <p:cBhvr>
                                        <p:cTn id="31" dur="1" fill="hold">
                                          <p:stCondLst>
                                            <p:cond delay="0"/>
                                          </p:stCondLst>
                                        </p:cTn>
                                        <p:tgtEl>
                                          <p:spTgt spid="451">
                                            <p:txEl>
                                              <p:pRg st="5" end="5"/>
                                            </p:txEl>
                                          </p:spTgt>
                                        </p:tgtEl>
                                        <p:attrNameLst>
                                          <p:attrName>style.visibility</p:attrName>
                                        </p:attrNameLst>
                                      </p:cBhvr>
                                      <p:to>
                                        <p:strVal val="visible"/>
                                      </p:to>
                                    </p:set>
                                    <p:anim calcmode="lin" valueType="num">
                                      <p:cBhvr additive="base">
                                        <p:cTn id="32" dur="500"/>
                                        <p:tgtEl>
                                          <p:spTgt spid="451">
                                            <p:txEl>
                                              <p:pRg st="5" end="5"/>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Shape 456"/>
        <p:cNvGrpSpPr/>
        <p:nvPr/>
      </p:nvGrpSpPr>
      <p:grpSpPr>
        <a:xfrm>
          <a:off x="0" y="0"/>
          <a:ext cx="0" cy="0"/>
          <a:chOff x="0" y="0"/>
          <a:chExt cx="0" cy="0"/>
        </a:xfrm>
      </p:grpSpPr>
      <p:sp>
        <p:nvSpPr>
          <p:cNvPr id="457" name="Shape 457"/>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Labor</a:t>
            </a:r>
          </a:p>
        </p:txBody>
      </p:sp>
      <p:sp>
        <p:nvSpPr>
          <p:cNvPr id="458" name="Shape 458"/>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Factories required workers</a:t>
            </a:r>
          </a:p>
          <a:p>
            <a:pPr indent="-257175">
              <a:spcBef>
                <a:spcPts val="405"/>
              </a:spcBef>
            </a:pPr>
            <a:r>
              <a:rPr lang="en-US" sz="2025"/>
              <a:t>First factory workers were young women, called “Mill Girls”</a:t>
            </a:r>
          </a:p>
          <a:p>
            <a:pPr indent="-257175">
              <a:spcBef>
                <a:spcPts val="405"/>
              </a:spcBef>
            </a:pPr>
            <a:r>
              <a:rPr lang="en-US" sz="2025"/>
              <a:t>Paid an hourly wage</a:t>
            </a:r>
          </a:p>
          <a:p>
            <a:pPr indent="-257175">
              <a:spcBef>
                <a:spcPts val="405"/>
              </a:spcBef>
            </a:pPr>
            <a:r>
              <a:rPr lang="en-US" sz="2025"/>
              <a:t>“Free Labor” – no slaves</a:t>
            </a:r>
          </a:p>
          <a:p>
            <a:pPr indent="-257175">
              <a:spcBef>
                <a:spcPts val="405"/>
              </a:spcBef>
              <a:buNone/>
            </a:pPr>
            <a:endParaRPr sz="2025"/>
          </a:p>
        </p:txBody>
      </p:sp>
      <p:pic>
        <p:nvPicPr>
          <p:cNvPr id="459" name="Shape 459" descr="northmillgirls"/>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4171951" y="3429000"/>
            <a:ext cx="1724024" cy="2743200"/>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0960847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58">
                                            <p:txEl>
                                              <p:pRg st="0" end="0"/>
                                            </p:txEl>
                                          </p:spTgt>
                                        </p:tgtEl>
                                        <p:attrNameLst>
                                          <p:attrName>style.visibility</p:attrName>
                                        </p:attrNameLst>
                                      </p:cBhvr>
                                      <p:to>
                                        <p:strVal val="visible"/>
                                      </p:to>
                                    </p:set>
                                    <p:anim calcmode="lin" valueType="num">
                                      <p:cBhvr additive="base">
                                        <p:cTn id="7" dur="500"/>
                                        <p:tgtEl>
                                          <p:spTgt spid="45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58">
                                            <p:txEl>
                                              <p:pRg st="1" end="1"/>
                                            </p:txEl>
                                          </p:spTgt>
                                        </p:tgtEl>
                                        <p:attrNameLst>
                                          <p:attrName>style.visibility</p:attrName>
                                        </p:attrNameLst>
                                      </p:cBhvr>
                                      <p:to>
                                        <p:strVal val="visible"/>
                                      </p:to>
                                    </p:set>
                                    <p:anim calcmode="lin" valueType="num">
                                      <p:cBhvr additive="base">
                                        <p:cTn id="12" dur="500"/>
                                        <p:tgtEl>
                                          <p:spTgt spid="45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58">
                                            <p:txEl>
                                              <p:pRg st="2" end="2"/>
                                            </p:txEl>
                                          </p:spTgt>
                                        </p:tgtEl>
                                        <p:attrNameLst>
                                          <p:attrName>style.visibility</p:attrName>
                                        </p:attrNameLst>
                                      </p:cBhvr>
                                      <p:to>
                                        <p:strVal val="visible"/>
                                      </p:to>
                                    </p:set>
                                    <p:anim calcmode="lin" valueType="num">
                                      <p:cBhvr additive="base">
                                        <p:cTn id="17" dur="500"/>
                                        <p:tgtEl>
                                          <p:spTgt spid="458">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58">
                                            <p:txEl>
                                              <p:pRg st="3" end="3"/>
                                            </p:txEl>
                                          </p:spTgt>
                                        </p:tgtEl>
                                        <p:attrNameLst>
                                          <p:attrName>style.visibility</p:attrName>
                                        </p:attrNameLst>
                                      </p:cBhvr>
                                      <p:to>
                                        <p:strVal val="visible"/>
                                      </p:to>
                                    </p:set>
                                    <p:anim calcmode="lin" valueType="num">
                                      <p:cBhvr additive="base">
                                        <p:cTn id="22" dur="500"/>
                                        <p:tgtEl>
                                          <p:spTgt spid="458">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Shape 463"/>
        <p:cNvGrpSpPr/>
        <p:nvPr/>
      </p:nvGrpSpPr>
      <p:grpSpPr>
        <a:xfrm>
          <a:off x="0" y="0"/>
          <a:ext cx="0" cy="0"/>
          <a:chOff x="0" y="0"/>
          <a:chExt cx="0" cy="0"/>
        </a:xfrm>
      </p:grpSpPr>
      <p:sp>
        <p:nvSpPr>
          <p:cNvPr id="464" name="Shape 46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Labor</a:t>
            </a:r>
          </a:p>
        </p:txBody>
      </p:sp>
      <p:sp>
        <p:nvSpPr>
          <p:cNvPr id="465" name="Shape 465"/>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Wages were low</a:t>
            </a:r>
          </a:p>
          <a:p>
            <a:pPr indent="-257175">
              <a:spcBef>
                <a:spcPts val="405"/>
              </a:spcBef>
            </a:pPr>
            <a:r>
              <a:rPr lang="en-US" sz="2025"/>
              <a:t>Working hours long</a:t>
            </a:r>
          </a:p>
          <a:p>
            <a:pPr indent="-257175">
              <a:spcBef>
                <a:spcPts val="405"/>
              </a:spcBef>
            </a:pPr>
            <a:r>
              <a:rPr lang="en-US" sz="2025"/>
              <a:t>Working conditions often dangerous</a:t>
            </a:r>
          </a:p>
          <a:p>
            <a:pPr indent="-257175">
              <a:spcBef>
                <a:spcPts val="405"/>
              </a:spcBef>
            </a:pPr>
            <a:r>
              <a:rPr lang="en-US" sz="2025"/>
              <a:t>Child labor</a:t>
            </a:r>
          </a:p>
        </p:txBody>
      </p:sp>
      <p:pic>
        <p:nvPicPr>
          <p:cNvPr id="466" name="Shape 466" descr="factorygirl"/>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514725" y="3717132"/>
            <a:ext cx="3000375" cy="2337196"/>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83031518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65">
                                            <p:txEl>
                                              <p:pRg st="0" end="0"/>
                                            </p:txEl>
                                          </p:spTgt>
                                        </p:tgtEl>
                                        <p:attrNameLst>
                                          <p:attrName>style.visibility</p:attrName>
                                        </p:attrNameLst>
                                      </p:cBhvr>
                                      <p:to>
                                        <p:strVal val="visible"/>
                                      </p:to>
                                    </p:set>
                                    <p:anim calcmode="lin" valueType="num">
                                      <p:cBhvr additive="base">
                                        <p:cTn id="7" dur="500"/>
                                        <p:tgtEl>
                                          <p:spTgt spid="46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65">
                                            <p:txEl>
                                              <p:pRg st="1" end="1"/>
                                            </p:txEl>
                                          </p:spTgt>
                                        </p:tgtEl>
                                        <p:attrNameLst>
                                          <p:attrName>style.visibility</p:attrName>
                                        </p:attrNameLst>
                                      </p:cBhvr>
                                      <p:to>
                                        <p:strVal val="visible"/>
                                      </p:to>
                                    </p:set>
                                    <p:anim calcmode="lin" valueType="num">
                                      <p:cBhvr additive="base">
                                        <p:cTn id="12" dur="500"/>
                                        <p:tgtEl>
                                          <p:spTgt spid="46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65">
                                            <p:txEl>
                                              <p:pRg st="2" end="2"/>
                                            </p:txEl>
                                          </p:spTgt>
                                        </p:tgtEl>
                                        <p:attrNameLst>
                                          <p:attrName>style.visibility</p:attrName>
                                        </p:attrNameLst>
                                      </p:cBhvr>
                                      <p:to>
                                        <p:strVal val="visible"/>
                                      </p:to>
                                    </p:set>
                                    <p:anim calcmode="lin" valueType="num">
                                      <p:cBhvr additive="base">
                                        <p:cTn id="17" dur="500"/>
                                        <p:tgtEl>
                                          <p:spTgt spid="46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65">
                                            <p:txEl>
                                              <p:pRg st="3" end="3"/>
                                            </p:txEl>
                                          </p:spTgt>
                                        </p:tgtEl>
                                        <p:attrNameLst>
                                          <p:attrName>style.visibility</p:attrName>
                                        </p:attrNameLst>
                                      </p:cBhvr>
                                      <p:to>
                                        <p:strVal val="visible"/>
                                      </p:to>
                                    </p:set>
                                    <p:anim calcmode="lin" valueType="num">
                                      <p:cBhvr additive="base">
                                        <p:cTn id="22" dur="500"/>
                                        <p:tgtEl>
                                          <p:spTgt spid="465">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Shape 470"/>
        <p:cNvGrpSpPr/>
        <p:nvPr/>
      </p:nvGrpSpPr>
      <p:grpSpPr>
        <a:xfrm>
          <a:off x="0" y="0"/>
          <a:ext cx="0" cy="0"/>
          <a:chOff x="0" y="0"/>
          <a:chExt cx="0" cy="0"/>
        </a:xfrm>
      </p:grpSpPr>
      <p:sp>
        <p:nvSpPr>
          <p:cNvPr id="471" name="Shape 47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Labor</a:t>
            </a:r>
          </a:p>
        </p:txBody>
      </p:sp>
      <p:sp>
        <p:nvSpPr>
          <p:cNvPr id="472" name="Shape 472"/>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By 1850, most “Mill Girls” replaced by immigrants in the factories</a:t>
            </a:r>
          </a:p>
          <a:p>
            <a:pPr indent="-257175">
              <a:spcBef>
                <a:spcPts val="405"/>
              </a:spcBef>
            </a:pPr>
            <a:r>
              <a:rPr lang="en-US" sz="2025"/>
              <a:t>Immigrants willing to work for lower wages</a:t>
            </a:r>
          </a:p>
          <a:p>
            <a:pPr indent="-257175">
              <a:spcBef>
                <a:spcPts val="405"/>
              </a:spcBef>
            </a:pPr>
            <a:r>
              <a:rPr lang="en-US" sz="2025"/>
              <a:t>Created a “working class” </a:t>
            </a:r>
          </a:p>
        </p:txBody>
      </p:sp>
      <p:pic>
        <p:nvPicPr>
          <p:cNvPr id="473" name="Shape 473" descr="SteinwayWorkers"/>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3429001" y="3543300"/>
            <a:ext cx="3143249" cy="1810940"/>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90390466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2">
                                            <p:txEl>
                                              <p:pRg st="0" end="0"/>
                                            </p:txEl>
                                          </p:spTgt>
                                        </p:tgtEl>
                                        <p:attrNameLst>
                                          <p:attrName>style.visibility</p:attrName>
                                        </p:attrNameLst>
                                      </p:cBhvr>
                                      <p:to>
                                        <p:strVal val="visible"/>
                                      </p:to>
                                    </p:set>
                                    <p:anim calcmode="lin" valueType="num">
                                      <p:cBhvr additive="base">
                                        <p:cTn id="7" dur="500"/>
                                        <p:tgtEl>
                                          <p:spTgt spid="4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2">
                                            <p:txEl>
                                              <p:pRg st="1" end="1"/>
                                            </p:txEl>
                                          </p:spTgt>
                                        </p:tgtEl>
                                        <p:attrNameLst>
                                          <p:attrName>style.visibility</p:attrName>
                                        </p:attrNameLst>
                                      </p:cBhvr>
                                      <p:to>
                                        <p:strVal val="visible"/>
                                      </p:to>
                                    </p:set>
                                    <p:anim calcmode="lin" valueType="num">
                                      <p:cBhvr additive="base">
                                        <p:cTn id="12" dur="500"/>
                                        <p:tgtEl>
                                          <p:spTgt spid="4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2">
                                            <p:txEl>
                                              <p:pRg st="2" end="2"/>
                                            </p:txEl>
                                          </p:spTgt>
                                        </p:tgtEl>
                                        <p:attrNameLst>
                                          <p:attrName>style.visibility</p:attrName>
                                        </p:attrNameLst>
                                      </p:cBhvr>
                                      <p:to>
                                        <p:strVal val="visible"/>
                                      </p:to>
                                    </p:set>
                                    <p:anim calcmode="lin" valueType="num">
                                      <p:cBhvr additive="base">
                                        <p:cTn id="17" dur="500"/>
                                        <p:tgtEl>
                                          <p:spTgt spid="472">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Shape 477"/>
        <p:cNvGrpSpPr/>
        <p:nvPr/>
      </p:nvGrpSpPr>
      <p:grpSpPr>
        <a:xfrm>
          <a:off x="0" y="0"/>
          <a:ext cx="0" cy="0"/>
          <a:chOff x="0" y="0"/>
          <a:chExt cx="0" cy="0"/>
        </a:xfrm>
      </p:grpSpPr>
      <p:sp>
        <p:nvSpPr>
          <p:cNvPr id="478" name="Shape 478"/>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Cities</a:t>
            </a:r>
          </a:p>
        </p:txBody>
      </p:sp>
      <p:sp>
        <p:nvSpPr>
          <p:cNvPr id="479" name="Shape 479"/>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Factories and workers  in cities</a:t>
            </a:r>
          </a:p>
          <a:p>
            <a:pPr indent="-257175">
              <a:spcBef>
                <a:spcPts val="405"/>
              </a:spcBef>
            </a:pPr>
            <a:r>
              <a:rPr lang="en-US" sz="2025"/>
              <a:t>Several large cities:  Boston, New York, Philadelphia, St. Louis, Chicago</a:t>
            </a:r>
          </a:p>
          <a:p>
            <a:pPr indent="-257175">
              <a:spcBef>
                <a:spcPts val="405"/>
              </a:spcBef>
            </a:pPr>
            <a:r>
              <a:rPr lang="en-US" sz="2025"/>
              <a:t>Crowded conditions and urban slums</a:t>
            </a:r>
          </a:p>
          <a:p>
            <a:pPr indent="-257175">
              <a:spcBef>
                <a:spcPts val="405"/>
              </a:spcBef>
            </a:pPr>
            <a:r>
              <a:rPr lang="en-US" sz="2025"/>
              <a:t>22 Million Americans</a:t>
            </a:r>
          </a:p>
          <a:p>
            <a:pPr indent="-257175">
              <a:spcBef>
                <a:spcPts val="405"/>
              </a:spcBef>
              <a:buNone/>
            </a:pPr>
            <a:endParaRPr sz="2025"/>
          </a:p>
          <a:p>
            <a:pPr indent="-257175">
              <a:spcBef>
                <a:spcPts val="405"/>
              </a:spcBef>
              <a:buNone/>
            </a:pPr>
            <a:endParaRPr sz="2025"/>
          </a:p>
        </p:txBody>
      </p:sp>
      <p:pic>
        <p:nvPicPr>
          <p:cNvPr id="480" name="Shape 480" descr="slum"/>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371851" y="3558777"/>
            <a:ext cx="3143249" cy="1993106"/>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262083269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79">
                                            <p:txEl>
                                              <p:pRg st="0" end="0"/>
                                            </p:txEl>
                                          </p:spTgt>
                                        </p:tgtEl>
                                        <p:attrNameLst>
                                          <p:attrName>style.visibility</p:attrName>
                                        </p:attrNameLst>
                                      </p:cBhvr>
                                      <p:to>
                                        <p:strVal val="visible"/>
                                      </p:to>
                                    </p:set>
                                    <p:anim calcmode="lin" valueType="num">
                                      <p:cBhvr additive="base">
                                        <p:cTn id="7" dur="500"/>
                                        <p:tgtEl>
                                          <p:spTgt spid="479">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79">
                                            <p:txEl>
                                              <p:pRg st="1" end="1"/>
                                            </p:txEl>
                                          </p:spTgt>
                                        </p:tgtEl>
                                        <p:attrNameLst>
                                          <p:attrName>style.visibility</p:attrName>
                                        </p:attrNameLst>
                                      </p:cBhvr>
                                      <p:to>
                                        <p:strVal val="visible"/>
                                      </p:to>
                                    </p:set>
                                    <p:anim calcmode="lin" valueType="num">
                                      <p:cBhvr additive="base">
                                        <p:cTn id="12" dur="500"/>
                                        <p:tgtEl>
                                          <p:spTgt spid="479">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79">
                                            <p:txEl>
                                              <p:pRg st="2" end="2"/>
                                            </p:txEl>
                                          </p:spTgt>
                                        </p:tgtEl>
                                        <p:attrNameLst>
                                          <p:attrName>style.visibility</p:attrName>
                                        </p:attrNameLst>
                                      </p:cBhvr>
                                      <p:to>
                                        <p:strVal val="visible"/>
                                      </p:to>
                                    </p:set>
                                    <p:anim calcmode="lin" valueType="num">
                                      <p:cBhvr additive="base">
                                        <p:cTn id="17" dur="500"/>
                                        <p:tgtEl>
                                          <p:spTgt spid="479">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79">
                                            <p:txEl>
                                              <p:pRg st="3" end="3"/>
                                            </p:txEl>
                                          </p:spTgt>
                                        </p:tgtEl>
                                        <p:attrNameLst>
                                          <p:attrName>style.visibility</p:attrName>
                                        </p:attrNameLst>
                                      </p:cBhvr>
                                      <p:to>
                                        <p:strVal val="visible"/>
                                      </p:to>
                                    </p:set>
                                    <p:anim calcmode="lin" valueType="num">
                                      <p:cBhvr additive="base">
                                        <p:cTn id="22" dur="500"/>
                                        <p:tgtEl>
                                          <p:spTgt spid="479">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Shape 484"/>
        <p:cNvGrpSpPr/>
        <p:nvPr/>
      </p:nvGrpSpPr>
      <p:grpSpPr>
        <a:xfrm>
          <a:off x="0" y="0"/>
          <a:ext cx="0" cy="0"/>
          <a:chOff x="0" y="0"/>
          <a:chExt cx="0" cy="0"/>
        </a:xfrm>
      </p:grpSpPr>
      <p:sp>
        <p:nvSpPr>
          <p:cNvPr id="485" name="Shape 485"/>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Transportation</a:t>
            </a:r>
          </a:p>
        </p:txBody>
      </p:sp>
      <p:sp>
        <p:nvSpPr>
          <p:cNvPr id="486" name="Shape 486"/>
          <p:cNvSpPr txBox="1">
            <a:spLocks noGrp="1"/>
          </p:cNvSpPr>
          <p:nvPr>
            <p:ph type="body" idx="1"/>
          </p:nvPr>
        </p:nvSpPr>
        <p:spPr>
          <a:xfrm>
            <a:off x="400050" y="3371850"/>
            <a:ext cx="3000375" cy="1457325"/>
          </a:xfrm>
          <a:prstGeom prst="rect">
            <a:avLst/>
          </a:prstGeom>
          <a:noFill/>
          <a:ln>
            <a:noFill/>
          </a:ln>
        </p:spPr>
        <p:txBody>
          <a:bodyPr wrap="square" lIns="68569" tIns="34275" rIns="68569" bIns="34275" anchor="t" anchorCtr="0">
            <a:noAutofit/>
          </a:bodyPr>
          <a:lstStyle/>
          <a:p>
            <a:pPr indent="-257175">
              <a:spcBef>
                <a:spcPts val="0"/>
              </a:spcBef>
            </a:pPr>
            <a:r>
              <a:rPr lang="en-US" sz="1650"/>
              <a:t>Factory goods needed to be moved to market</a:t>
            </a:r>
          </a:p>
          <a:p>
            <a:pPr indent="-257175">
              <a:spcBef>
                <a:spcPts val="330"/>
              </a:spcBef>
            </a:pPr>
            <a:r>
              <a:rPr lang="en-US" sz="1650"/>
              <a:t>Canals were built</a:t>
            </a:r>
          </a:p>
          <a:p>
            <a:pPr indent="-257175">
              <a:spcBef>
                <a:spcPts val="330"/>
              </a:spcBef>
            </a:pPr>
            <a:r>
              <a:rPr lang="en-US" sz="1650"/>
              <a:t>Erie Canal linked the Hudson River with Lake Erie</a:t>
            </a:r>
          </a:p>
          <a:p>
            <a:pPr indent="-257175">
              <a:spcBef>
                <a:spcPts val="330"/>
              </a:spcBef>
            </a:pPr>
            <a:r>
              <a:rPr lang="en-US" sz="1650"/>
              <a:t>Also steamboats and railroads improved transportation</a:t>
            </a:r>
          </a:p>
          <a:p>
            <a:pPr lvl="1" indent="-214313">
              <a:spcBef>
                <a:spcPts val="300"/>
              </a:spcBef>
            </a:pPr>
            <a:r>
              <a:rPr lang="en-US" sz="1500"/>
              <a:t>75% of America’s Railroads were in the North</a:t>
            </a:r>
          </a:p>
        </p:txBody>
      </p:sp>
      <p:pic>
        <p:nvPicPr>
          <p:cNvPr id="487" name="Shape 487" descr="eriecanal1829"/>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4051697" y="3371850"/>
            <a:ext cx="1926431" cy="1457325"/>
          </a:xfrm>
          <a:prstGeom prst="rect">
            <a:avLst/>
          </a:prstGeom>
          <a:noFill/>
          <a:ln>
            <a:noFill/>
          </a:ln>
          <a:effectLst>
            <a:outerShdw blurRad="63500" dist="139700" dir="2700000">
              <a:srgbClr val="333333">
                <a:alpha val="64705"/>
              </a:srgbClr>
            </a:outerShdw>
          </a:effectLst>
        </p:spPr>
      </p:pic>
      <p:pic>
        <p:nvPicPr>
          <p:cNvPr id="488" name="Shape 488" descr="railroad"/>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3028951" y="5029200"/>
            <a:ext cx="1715690" cy="1457325"/>
          </a:xfrm>
          <a:prstGeom prst="rect">
            <a:avLst/>
          </a:prstGeom>
          <a:noFill/>
          <a:ln>
            <a:noFill/>
          </a:ln>
          <a:effectLst>
            <a:outerShdw blurRad="63500" dist="139700" dir="2700000">
              <a:srgbClr val="333333">
                <a:alpha val="64705"/>
              </a:srgbClr>
            </a:outerShdw>
          </a:effectLst>
        </p:spPr>
      </p:pic>
      <p:pic>
        <p:nvPicPr>
          <p:cNvPr id="489" name="Shape 489" descr="steamboat"/>
          <p:cNvPicPr preferRelativeResize="0">
            <a:picLocks noGrp="1"/>
          </p:cNvPicPr>
          <p:nvPr>
            <p:ph type="body" idx="4"/>
          </p:nvPr>
        </p:nvPicPr>
        <p:blipFill rotWithShape="1">
          <a:blip r:embed="rId5" cstate="email">
            <a:alphaModFix/>
            <a:extLst>
              <a:ext uri="{28A0092B-C50C-407E-A947-70E740481C1C}">
                <a14:useLocalDpi xmlns:a14="http://schemas.microsoft.com/office/drawing/2010/main"/>
              </a:ext>
            </a:extLst>
          </a:blip>
          <a:srcRect/>
          <a:stretch/>
        </p:blipFill>
        <p:spPr>
          <a:xfrm>
            <a:off x="4857751" y="5029200"/>
            <a:ext cx="1703783" cy="1457325"/>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5422478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86">
                                            <p:txEl>
                                              <p:pRg st="0" end="0"/>
                                            </p:txEl>
                                          </p:spTgt>
                                        </p:tgtEl>
                                        <p:attrNameLst>
                                          <p:attrName>style.visibility</p:attrName>
                                        </p:attrNameLst>
                                      </p:cBhvr>
                                      <p:to>
                                        <p:strVal val="visible"/>
                                      </p:to>
                                    </p:set>
                                    <p:anim calcmode="lin" valueType="num">
                                      <p:cBhvr additive="base">
                                        <p:cTn id="7" dur="500"/>
                                        <p:tgtEl>
                                          <p:spTgt spid="486">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86">
                                            <p:txEl>
                                              <p:pRg st="1" end="1"/>
                                            </p:txEl>
                                          </p:spTgt>
                                        </p:tgtEl>
                                        <p:attrNameLst>
                                          <p:attrName>style.visibility</p:attrName>
                                        </p:attrNameLst>
                                      </p:cBhvr>
                                      <p:to>
                                        <p:strVal val="visible"/>
                                      </p:to>
                                    </p:set>
                                    <p:anim calcmode="lin" valueType="num">
                                      <p:cBhvr additive="base">
                                        <p:cTn id="12" dur="500"/>
                                        <p:tgtEl>
                                          <p:spTgt spid="486">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86">
                                            <p:txEl>
                                              <p:pRg st="2" end="2"/>
                                            </p:txEl>
                                          </p:spTgt>
                                        </p:tgtEl>
                                        <p:attrNameLst>
                                          <p:attrName>style.visibility</p:attrName>
                                        </p:attrNameLst>
                                      </p:cBhvr>
                                      <p:to>
                                        <p:strVal val="visible"/>
                                      </p:to>
                                    </p:set>
                                    <p:anim calcmode="lin" valueType="num">
                                      <p:cBhvr additive="base">
                                        <p:cTn id="17" dur="500"/>
                                        <p:tgtEl>
                                          <p:spTgt spid="486">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86">
                                            <p:txEl>
                                              <p:pRg st="3" end="3"/>
                                            </p:txEl>
                                          </p:spTgt>
                                        </p:tgtEl>
                                        <p:attrNameLst>
                                          <p:attrName>style.visibility</p:attrName>
                                        </p:attrNameLst>
                                      </p:cBhvr>
                                      <p:to>
                                        <p:strVal val="visible"/>
                                      </p:to>
                                    </p:set>
                                    <p:anim calcmode="lin" valueType="num">
                                      <p:cBhvr additive="base">
                                        <p:cTn id="22" dur="500"/>
                                        <p:tgtEl>
                                          <p:spTgt spid="486">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486">
                                            <p:txEl>
                                              <p:pRg st="4" end="4"/>
                                            </p:txEl>
                                          </p:spTgt>
                                        </p:tgtEl>
                                        <p:attrNameLst>
                                          <p:attrName>style.visibility</p:attrName>
                                        </p:attrNameLst>
                                      </p:cBhvr>
                                      <p:to>
                                        <p:strVal val="visible"/>
                                      </p:to>
                                    </p:set>
                                    <p:anim calcmode="lin" valueType="num">
                                      <p:cBhvr additive="base">
                                        <p:cTn id="27" dur="500"/>
                                        <p:tgtEl>
                                          <p:spTgt spid="486">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87"/>
                                        </p:tgtEl>
                                        <p:attrNameLst>
                                          <p:attrName>style.visibility</p:attrName>
                                        </p:attrNameLst>
                                      </p:cBhvr>
                                      <p:to>
                                        <p:strVal val="visible"/>
                                      </p:to>
                                    </p:set>
                                    <p:animEffect transition="in" filter="fade">
                                      <p:cBhvr>
                                        <p:cTn id="32" dur="500"/>
                                        <p:tgtEl>
                                          <p:spTgt spid="48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88"/>
                                        </p:tgtEl>
                                        <p:attrNameLst>
                                          <p:attrName>style.visibility</p:attrName>
                                        </p:attrNameLst>
                                      </p:cBhvr>
                                      <p:to>
                                        <p:strVal val="visible"/>
                                      </p:to>
                                    </p:set>
                                    <p:animEffect transition="in" filter="fade">
                                      <p:cBhvr>
                                        <p:cTn id="37" dur="500"/>
                                        <p:tgtEl>
                                          <p:spTgt spid="488"/>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89"/>
                                        </p:tgtEl>
                                        <p:attrNameLst>
                                          <p:attrName>style.visibility</p:attrName>
                                        </p:attrNameLst>
                                      </p:cBhvr>
                                      <p:to>
                                        <p:strVal val="visible"/>
                                      </p:to>
                                    </p:set>
                                    <p:animEffect transition="in" filter="fade">
                                      <p:cBhvr>
                                        <p:cTn id="42" dur="500"/>
                                        <p:tgtEl>
                                          <p:spTgt spid="48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Shape 493"/>
        <p:cNvGrpSpPr/>
        <p:nvPr/>
      </p:nvGrpSpPr>
      <p:grpSpPr>
        <a:xfrm>
          <a:off x="0" y="0"/>
          <a:ext cx="0" cy="0"/>
          <a:chOff x="0" y="0"/>
          <a:chExt cx="0" cy="0"/>
        </a:xfrm>
      </p:grpSpPr>
      <p:sp>
        <p:nvSpPr>
          <p:cNvPr id="494" name="Shape 49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North:  Social Classes</a:t>
            </a:r>
          </a:p>
        </p:txBody>
      </p:sp>
      <p:sp>
        <p:nvSpPr>
          <p:cNvPr id="495" name="Shape 495"/>
          <p:cNvSpPr txBox="1">
            <a:spLocks noGrp="1"/>
          </p:cNvSpPr>
          <p:nvPr>
            <p:ph type="body" idx="1"/>
          </p:nvPr>
        </p:nvSpPr>
        <p:spPr>
          <a:xfrm>
            <a:off x="400050" y="3371850"/>
            <a:ext cx="3000375" cy="1457325"/>
          </a:xfrm>
          <a:prstGeom prst="rect">
            <a:avLst/>
          </a:prstGeom>
          <a:noFill/>
          <a:ln>
            <a:noFill/>
          </a:ln>
        </p:spPr>
        <p:txBody>
          <a:bodyPr wrap="square" lIns="68569" tIns="34275" rIns="68569" bIns="34275" anchor="t" anchorCtr="0">
            <a:noAutofit/>
          </a:bodyPr>
          <a:lstStyle/>
          <a:p>
            <a:pPr indent="-257175">
              <a:spcBef>
                <a:spcPts val="0"/>
              </a:spcBef>
            </a:pPr>
            <a:r>
              <a:rPr lang="en-US" sz="1650"/>
              <a:t>The wealthy:  businessmen, factory owners and professionals</a:t>
            </a:r>
          </a:p>
          <a:p>
            <a:pPr indent="-257175">
              <a:spcBef>
                <a:spcPts val="330"/>
              </a:spcBef>
            </a:pPr>
            <a:r>
              <a:rPr lang="en-US" sz="1650"/>
              <a:t>Working class</a:t>
            </a:r>
          </a:p>
          <a:p>
            <a:pPr indent="-257175">
              <a:spcBef>
                <a:spcPts val="330"/>
              </a:spcBef>
            </a:pPr>
            <a:r>
              <a:rPr lang="en-US" sz="1650"/>
              <a:t>Servants and urban poor</a:t>
            </a:r>
          </a:p>
          <a:p>
            <a:pPr indent="-257175">
              <a:spcBef>
                <a:spcPts val="330"/>
              </a:spcBef>
            </a:pPr>
            <a:r>
              <a:rPr lang="en-US" sz="1650"/>
              <a:t>Free blacks</a:t>
            </a:r>
          </a:p>
        </p:txBody>
      </p:sp>
      <p:pic>
        <p:nvPicPr>
          <p:cNvPr id="496" name="Shape 496" descr="miller_fig01a"/>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3714750" y="3200400"/>
            <a:ext cx="1404937" cy="1943100"/>
          </a:xfrm>
          <a:prstGeom prst="rect">
            <a:avLst/>
          </a:prstGeom>
          <a:noFill/>
          <a:ln>
            <a:noFill/>
          </a:ln>
          <a:effectLst>
            <a:outerShdw blurRad="63500" dist="139700" dir="2700000">
              <a:srgbClr val="333333">
                <a:alpha val="64705"/>
              </a:srgbClr>
            </a:outerShdw>
          </a:effectLst>
        </p:spPr>
      </p:pic>
      <p:pic>
        <p:nvPicPr>
          <p:cNvPr id="497" name="Shape 497" descr="factoryworkers"/>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4572001" y="4972050"/>
            <a:ext cx="1821656" cy="1457325"/>
          </a:xfrm>
          <a:prstGeom prst="rect">
            <a:avLst/>
          </a:prstGeom>
          <a:noFill/>
          <a:ln>
            <a:noFill/>
          </a:ln>
          <a:effectLst>
            <a:outerShdw blurRad="63500" dist="139700" dir="2700000">
              <a:srgbClr val="333333">
                <a:alpha val="64705"/>
              </a:srgbClr>
            </a:outerShdw>
          </a:effectLst>
        </p:spPr>
      </p:pic>
      <p:pic>
        <p:nvPicPr>
          <p:cNvPr id="498" name="Shape 498" descr="freeblack"/>
          <p:cNvPicPr preferRelativeResize="0">
            <a:picLocks noGrp="1"/>
          </p:cNvPicPr>
          <p:nvPr>
            <p:ph type="body" idx="4"/>
          </p:nvPr>
        </p:nvPicPr>
        <p:blipFill rotWithShape="1">
          <a:blip r:embed="rId5" cstate="email">
            <a:alphaModFix/>
            <a:extLst>
              <a:ext uri="{28A0092B-C50C-407E-A947-70E740481C1C}">
                <a14:useLocalDpi xmlns:a14="http://schemas.microsoft.com/office/drawing/2010/main"/>
              </a:ext>
            </a:extLst>
          </a:blip>
          <a:srcRect/>
          <a:stretch/>
        </p:blipFill>
        <p:spPr>
          <a:xfrm>
            <a:off x="5314951" y="3143251"/>
            <a:ext cx="1171574" cy="1657349"/>
          </a:xfrm>
          <a:prstGeom prst="rect">
            <a:avLst/>
          </a:prstGeom>
          <a:noFill/>
          <a:ln>
            <a:noFill/>
          </a:ln>
          <a:effectLst>
            <a:outerShdw blurRad="63500" dist="139700" dir="2700000">
              <a:srgbClr val="333333">
                <a:alpha val="64705"/>
              </a:srgbClr>
            </a:outerShdw>
          </a:effectLst>
        </p:spPr>
      </p:pic>
      <p:pic>
        <p:nvPicPr>
          <p:cNvPr id="499" name="Shape 499" descr="urbanslum"/>
          <p:cNvPicPr preferRelativeResize="0"/>
          <p:nvPr/>
        </p:nvPicPr>
        <p:blipFill rotWithShape="1">
          <a:blip r:embed="rId6" cstate="email">
            <a:alphaModFix/>
            <a:extLst>
              <a:ext uri="{28A0092B-C50C-407E-A947-70E740481C1C}">
                <a14:useLocalDpi xmlns:a14="http://schemas.microsoft.com/office/drawing/2010/main"/>
              </a:ext>
            </a:extLst>
          </a:blip>
          <a:srcRect/>
          <a:stretch/>
        </p:blipFill>
        <p:spPr>
          <a:xfrm>
            <a:off x="2514601" y="5200651"/>
            <a:ext cx="1828799" cy="1268015"/>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93262556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495">
                                            <p:txEl>
                                              <p:pRg st="0" end="0"/>
                                            </p:txEl>
                                          </p:spTgt>
                                        </p:tgtEl>
                                        <p:attrNameLst>
                                          <p:attrName>style.visibility</p:attrName>
                                        </p:attrNameLst>
                                      </p:cBhvr>
                                      <p:to>
                                        <p:strVal val="visible"/>
                                      </p:to>
                                    </p:set>
                                    <p:anim calcmode="lin" valueType="num">
                                      <p:cBhvr additive="base">
                                        <p:cTn id="7" dur="500"/>
                                        <p:tgtEl>
                                          <p:spTgt spid="4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495">
                                            <p:txEl>
                                              <p:pRg st="1" end="1"/>
                                            </p:txEl>
                                          </p:spTgt>
                                        </p:tgtEl>
                                        <p:attrNameLst>
                                          <p:attrName>style.visibility</p:attrName>
                                        </p:attrNameLst>
                                      </p:cBhvr>
                                      <p:to>
                                        <p:strVal val="visible"/>
                                      </p:to>
                                    </p:set>
                                    <p:anim calcmode="lin" valueType="num">
                                      <p:cBhvr additive="base">
                                        <p:cTn id="12" dur="500"/>
                                        <p:tgtEl>
                                          <p:spTgt spid="4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495">
                                            <p:txEl>
                                              <p:pRg st="2" end="2"/>
                                            </p:txEl>
                                          </p:spTgt>
                                        </p:tgtEl>
                                        <p:attrNameLst>
                                          <p:attrName>style.visibility</p:attrName>
                                        </p:attrNameLst>
                                      </p:cBhvr>
                                      <p:to>
                                        <p:strVal val="visible"/>
                                      </p:to>
                                    </p:set>
                                    <p:anim calcmode="lin" valueType="num">
                                      <p:cBhvr additive="base">
                                        <p:cTn id="17" dur="500"/>
                                        <p:tgtEl>
                                          <p:spTgt spid="4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495">
                                            <p:txEl>
                                              <p:pRg st="3" end="3"/>
                                            </p:txEl>
                                          </p:spTgt>
                                        </p:tgtEl>
                                        <p:attrNameLst>
                                          <p:attrName>style.visibility</p:attrName>
                                        </p:attrNameLst>
                                      </p:cBhvr>
                                      <p:to>
                                        <p:strVal val="visible"/>
                                      </p:to>
                                    </p:set>
                                    <p:anim calcmode="lin" valueType="num">
                                      <p:cBhvr additive="base">
                                        <p:cTn id="22" dur="500"/>
                                        <p:tgtEl>
                                          <p:spTgt spid="4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496"/>
                                        </p:tgtEl>
                                        <p:attrNameLst>
                                          <p:attrName>style.visibility</p:attrName>
                                        </p:attrNameLst>
                                      </p:cBhvr>
                                      <p:to>
                                        <p:strVal val="visible"/>
                                      </p:to>
                                    </p:set>
                                    <p:animEffect transition="in" filter="fade">
                                      <p:cBhvr>
                                        <p:cTn id="27" dur="500"/>
                                        <p:tgtEl>
                                          <p:spTgt spid="496"/>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497"/>
                                        </p:tgtEl>
                                        <p:attrNameLst>
                                          <p:attrName>style.visibility</p:attrName>
                                        </p:attrNameLst>
                                      </p:cBhvr>
                                      <p:to>
                                        <p:strVal val="visible"/>
                                      </p:to>
                                    </p:set>
                                    <p:animEffect transition="in" filter="fade">
                                      <p:cBhvr>
                                        <p:cTn id="32" dur="500"/>
                                        <p:tgtEl>
                                          <p:spTgt spid="497"/>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499"/>
                                        </p:tgtEl>
                                        <p:attrNameLst>
                                          <p:attrName>style.visibility</p:attrName>
                                        </p:attrNameLst>
                                      </p:cBhvr>
                                      <p:to>
                                        <p:strVal val="visible"/>
                                      </p:to>
                                    </p:set>
                                    <p:animEffect transition="in" filter="fade">
                                      <p:cBhvr>
                                        <p:cTn id="37" dur="500"/>
                                        <p:tgtEl>
                                          <p:spTgt spid="499"/>
                                        </p:tgtEl>
                                      </p:cBhvr>
                                    </p:animEffect>
                                  </p:childTnLst>
                                </p:cTn>
                              </p:par>
                            </p:childTnLst>
                          </p:cTn>
                        </p:par>
                      </p:childTnLst>
                    </p:cTn>
                  </p:par>
                  <p:par>
                    <p:cTn id="38" fill="hold">
                      <p:stCondLst>
                        <p:cond delay="indefinite"/>
                      </p:stCondLst>
                      <p:childTnLst>
                        <p:par>
                          <p:cTn id="39" fill="hold">
                            <p:stCondLst>
                              <p:cond delay="0"/>
                            </p:stCondLst>
                            <p:childTnLst>
                              <p:par>
                                <p:cTn id="40" presetID="10" presetClass="entr" presetSubtype="0" fill="hold" nodeType="clickEffect">
                                  <p:stCondLst>
                                    <p:cond delay="0"/>
                                  </p:stCondLst>
                                  <p:childTnLst>
                                    <p:set>
                                      <p:cBhvr>
                                        <p:cTn id="41" dur="1" fill="hold">
                                          <p:stCondLst>
                                            <p:cond delay="0"/>
                                          </p:stCondLst>
                                        </p:cTn>
                                        <p:tgtEl>
                                          <p:spTgt spid="498"/>
                                        </p:tgtEl>
                                        <p:attrNameLst>
                                          <p:attrName>style.visibility</p:attrName>
                                        </p:attrNameLst>
                                      </p:cBhvr>
                                      <p:to>
                                        <p:strVal val="visible"/>
                                      </p:to>
                                    </p:set>
                                    <p:animEffect transition="in" filter="fade">
                                      <p:cBhvr>
                                        <p:cTn id="42" dur="500"/>
                                        <p:tgtEl>
                                          <p:spTgt spid="49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Shape 503"/>
        <p:cNvGrpSpPr/>
        <p:nvPr/>
      </p:nvGrpSpPr>
      <p:grpSpPr>
        <a:xfrm>
          <a:off x="0" y="0"/>
          <a:ext cx="0" cy="0"/>
          <a:chOff x="0" y="0"/>
          <a:chExt cx="0" cy="0"/>
        </a:xfrm>
      </p:grpSpPr>
      <p:sp>
        <p:nvSpPr>
          <p:cNvPr id="504" name="Shape 504"/>
          <p:cNvSpPr txBox="1">
            <a:spLocks noGrp="1"/>
          </p:cNvSpPr>
          <p:nvPr>
            <p:ph type="title"/>
          </p:nvPr>
        </p:nvSpPr>
        <p:spPr>
          <a:xfrm>
            <a:off x="541734" y="5305426"/>
            <a:ext cx="5829300" cy="1021556"/>
          </a:xfrm>
          <a:prstGeom prst="rect">
            <a:avLst/>
          </a:prstGeom>
          <a:noFill/>
          <a:ln>
            <a:noFill/>
          </a:ln>
        </p:spPr>
        <p:txBody>
          <a:bodyPr wrap="square" lIns="68569" tIns="34275" rIns="68569" bIns="34275" anchor="t" anchorCtr="0">
            <a:noAutofit/>
          </a:bodyPr>
          <a:lstStyle/>
          <a:p>
            <a:pPr>
              <a:buClr>
                <a:schemeClr val="lt2"/>
              </a:buClr>
              <a:buSzPct val="25000"/>
            </a:pPr>
            <a:r>
              <a:rPr lang="en-US"/>
              <a:t>ANTEBELLUM SOUTH</a:t>
            </a:r>
          </a:p>
        </p:txBody>
      </p:sp>
      <p:sp>
        <p:nvSpPr>
          <p:cNvPr id="505" name="Shape 505"/>
          <p:cNvSpPr txBox="1">
            <a:spLocks noGrp="1"/>
          </p:cNvSpPr>
          <p:nvPr>
            <p:ph type="body" idx="1"/>
          </p:nvPr>
        </p:nvSpPr>
        <p:spPr>
          <a:xfrm>
            <a:off x="541734" y="4180284"/>
            <a:ext cx="5829300" cy="1125140"/>
          </a:xfrm>
          <a:prstGeom prst="rect">
            <a:avLst/>
          </a:prstGeom>
          <a:noFill/>
          <a:ln>
            <a:noFill/>
          </a:ln>
        </p:spPr>
        <p:txBody>
          <a:bodyPr wrap="square" lIns="68569" tIns="34275" rIns="68569" bIns="34275" anchor="b" anchorCtr="0">
            <a:noAutofit/>
          </a:bodyPr>
          <a:lstStyle/>
          <a:p>
            <a:pPr>
              <a:spcBef>
                <a:spcPts val="0"/>
              </a:spcBef>
              <a:buSzPct val="25000"/>
            </a:pPr>
            <a:r>
              <a:rPr lang="en-US"/>
              <a:t>Victorian Era America</a:t>
            </a:r>
          </a:p>
        </p:txBody>
      </p:sp>
    </p:spTree>
    <p:extLst>
      <p:ext uri="{BB962C8B-B14F-4D97-AF65-F5344CB8AC3E}">
        <p14:creationId xmlns:p14="http://schemas.microsoft.com/office/powerpoint/2010/main" val="96068950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56060" y="365433"/>
            <a:ext cx="5945879" cy="8413134"/>
          </a:xfrm>
          <a:prstGeom prst="rect">
            <a:avLst/>
          </a:prstGeom>
        </p:spPr>
      </p:pic>
    </p:spTree>
    <p:extLst>
      <p:ext uri="{BB962C8B-B14F-4D97-AF65-F5344CB8AC3E}">
        <p14:creationId xmlns:p14="http://schemas.microsoft.com/office/powerpoint/2010/main" val="3744287075"/>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Shape 509"/>
        <p:cNvGrpSpPr/>
        <p:nvPr/>
      </p:nvGrpSpPr>
      <p:grpSpPr>
        <a:xfrm>
          <a:off x="0" y="0"/>
          <a:ext cx="0" cy="0"/>
          <a:chOff x="0" y="0"/>
          <a:chExt cx="0" cy="0"/>
        </a:xfrm>
      </p:grpSpPr>
      <p:sp>
        <p:nvSpPr>
          <p:cNvPr id="510" name="Shape 510"/>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Farming</a:t>
            </a:r>
          </a:p>
        </p:txBody>
      </p:sp>
      <p:sp>
        <p:nvSpPr>
          <p:cNvPr id="511" name="Shape 511"/>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Plantation economy</a:t>
            </a:r>
          </a:p>
          <a:p>
            <a:pPr lvl="1" indent="-214313">
              <a:spcBef>
                <a:spcPts val="330"/>
              </a:spcBef>
            </a:pPr>
            <a:r>
              <a:rPr lang="en-US" sz="1650"/>
              <a:t>Cash crops like tobacco, sugar, cotton and rice</a:t>
            </a:r>
          </a:p>
          <a:p>
            <a:pPr lvl="1" indent="-214313">
              <a:spcBef>
                <a:spcPts val="330"/>
              </a:spcBef>
            </a:pPr>
            <a:r>
              <a:rPr lang="en-US" sz="1650"/>
              <a:t>Large “farms” </a:t>
            </a:r>
          </a:p>
          <a:p>
            <a:pPr lvl="1" indent="-214313">
              <a:spcBef>
                <a:spcPts val="330"/>
              </a:spcBef>
            </a:pPr>
            <a:r>
              <a:rPr lang="en-US" sz="1650"/>
              <a:t>Purpose was to make a profit</a:t>
            </a:r>
          </a:p>
          <a:p>
            <a:pPr indent="-257175">
              <a:spcBef>
                <a:spcPts val="405"/>
              </a:spcBef>
            </a:pPr>
            <a:r>
              <a:rPr lang="en-US" sz="2025"/>
              <a:t>Also small farms on poor land and in the mountains</a:t>
            </a:r>
          </a:p>
        </p:txBody>
      </p:sp>
      <p:pic>
        <p:nvPicPr>
          <p:cNvPr id="512" name="Shape 512" descr="cottonfield"/>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514725" y="3736182"/>
            <a:ext cx="3000375" cy="2299096"/>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3283724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1">
                                            <p:txEl>
                                              <p:pRg st="0" end="0"/>
                                            </p:txEl>
                                          </p:spTgt>
                                        </p:tgtEl>
                                        <p:attrNameLst>
                                          <p:attrName>style.visibility</p:attrName>
                                        </p:attrNameLst>
                                      </p:cBhvr>
                                      <p:to>
                                        <p:strVal val="visible"/>
                                      </p:to>
                                    </p:set>
                                    <p:anim calcmode="lin" valueType="num">
                                      <p:cBhvr additive="base">
                                        <p:cTn id="7" dur="500"/>
                                        <p:tgtEl>
                                          <p:spTgt spid="511">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1">
                                            <p:txEl>
                                              <p:pRg st="1" end="1"/>
                                            </p:txEl>
                                          </p:spTgt>
                                        </p:tgtEl>
                                        <p:attrNameLst>
                                          <p:attrName>style.visibility</p:attrName>
                                        </p:attrNameLst>
                                      </p:cBhvr>
                                      <p:to>
                                        <p:strVal val="visible"/>
                                      </p:to>
                                    </p:set>
                                    <p:anim calcmode="lin" valueType="num">
                                      <p:cBhvr additive="base">
                                        <p:cTn id="12" dur="500"/>
                                        <p:tgtEl>
                                          <p:spTgt spid="511">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1">
                                            <p:txEl>
                                              <p:pRg st="2" end="2"/>
                                            </p:txEl>
                                          </p:spTgt>
                                        </p:tgtEl>
                                        <p:attrNameLst>
                                          <p:attrName>style.visibility</p:attrName>
                                        </p:attrNameLst>
                                      </p:cBhvr>
                                      <p:to>
                                        <p:strVal val="visible"/>
                                      </p:to>
                                    </p:set>
                                    <p:anim calcmode="lin" valueType="num">
                                      <p:cBhvr additive="base">
                                        <p:cTn id="17" dur="500"/>
                                        <p:tgtEl>
                                          <p:spTgt spid="511">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11">
                                            <p:txEl>
                                              <p:pRg st="3" end="3"/>
                                            </p:txEl>
                                          </p:spTgt>
                                        </p:tgtEl>
                                        <p:attrNameLst>
                                          <p:attrName>style.visibility</p:attrName>
                                        </p:attrNameLst>
                                      </p:cBhvr>
                                      <p:to>
                                        <p:strVal val="visible"/>
                                      </p:to>
                                    </p:set>
                                    <p:anim calcmode="lin" valueType="num">
                                      <p:cBhvr additive="base">
                                        <p:cTn id="22" dur="500"/>
                                        <p:tgtEl>
                                          <p:spTgt spid="511">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11">
                                            <p:txEl>
                                              <p:pRg st="4" end="4"/>
                                            </p:txEl>
                                          </p:spTgt>
                                        </p:tgtEl>
                                        <p:attrNameLst>
                                          <p:attrName>style.visibility</p:attrName>
                                        </p:attrNameLst>
                                      </p:cBhvr>
                                      <p:to>
                                        <p:strVal val="visible"/>
                                      </p:to>
                                    </p:set>
                                    <p:anim calcmode="lin" valueType="num">
                                      <p:cBhvr additive="base">
                                        <p:cTn id="27" dur="500"/>
                                        <p:tgtEl>
                                          <p:spTgt spid="511">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Shape 516"/>
        <p:cNvGrpSpPr/>
        <p:nvPr/>
      </p:nvGrpSpPr>
      <p:grpSpPr>
        <a:xfrm>
          <a:off x="0" y="0"/>
          <a:ext cx="0" cy="0"/>
          <a:chOff x="0" y="0"/>
          <a:chExt cx="0" cy="0"/>
        </a:xfrm>
      </p:grpSpPr>
      <p:sp>
        <p:nvSpPr>
          <p:cNvPr id="517" name="Shape 517"/>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King Cotton</a:t>
            </a:r>
          </a:p>
        </p:txBody>
      </p:sp>
      <p:sp>
        <p:nvSpPr>
          <p:cNvPr id="518" name="Shape 518"/>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In 1790, Eli Whitney invented the Cotton Gin, which cleaned cotton by machine.</a:t>
            </a:r>
          </a:p>
          <a:p>
            <a:pPr indent="-257175">
              <a:spcBef>
                <a:spcPts val="405"/>
              </a:spcBef>
            </a:pPr>
            <a:r>
              <a:rPr lang="en-US" sz="2025"/>
              <a:t>More cotton grown &amp; more slaves needed.</a:t>
            </a:r>
          </a:p>
          <a:p>
            <a:pPr indent="-257175">
              <a:spcBef>
                <a:spcPts val="405"/>
              </a:spcBef>
            </a:pPr>
            <a:r>
              <a:rPr lang="en-US" sz="2025"/>
              <a:t>By 1820s, cotton was 1/2 of our total exports – big business!</a:t>
            </a:r>
          </a:p>
        </p:txBody>
      </p:sp>
      <p:pic>
        <p:nvPicPr>
          <p:cNvPr id="519" name="Shape 519" descr="cottongin"/>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694510" y="3371851"/>
            <a:ext cx="2639615" cy="302894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15054181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18">
                                            <p:txEl>
                                              <p:pRg st="0" end="0"/>
                                            </p:txEl>
                                          </p:spTgt>
                                        </p:tgtEl>
                                        <p:attrNameLst>
                                          <p:attrName>style.visibility</p:attrName>
                                        </p:attrNameLst>
                                      </p:cBhvr>
                                      <p:to>
                                        <p:strVal val="visible"/>
                                      </p:to>
                                    </p:set>
                                    <p:anim calcmode="lin" valueType="num">
                                      <p:cBhvr additive="base">
                                        <p:cTn id="7" dur="500"/>
                                        <p:tgtEl>
                                          <p:spTgt spid="518">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18">
                                            <p:txEl>
                                              <p:pRg st="1" end="1"/>
                                            </p:txEl>
                                          </p:spTgt>
                                        </p:tgtEl>
                                        <p:attrNameLst>
                                          <p:attrName>style.visibility</p:attrName>
                                        </p:attrNameLst>
                                      </p:cBhvr>
                                      <p:to>
                                        <p:strVal val="visible"/>
                                      </p:to>
                                    </p:set>
                                    <p:anim calcmode="lin" valueType="num">
                                      <p:cBhvr additive="base">
                                        <p:cTn id="12" dur="500"/>
                                        <p:tgtEl>
                                          <p:spTgt spid="518">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18">
                                            <p:txEl>
                                              <p:pRg st="2" end="2"/>
                                            </p:txEl>
                                          </p:spTgt>
                                        </p:tgtEl>
                                        <p:attrNameLst>
                                          <p:attrName>style.visibility</p:attrName>
                                        </p:attrNameLst>
                                      </p:cBhvr>
                                      <p:to>
                                        <p:strVal val="visible"/>
                                      </p:to>
                                    </p:set>
                                    <p:anim calcmode="lin" valueType="num">
                                      <p:cBhvr additive="base">
                                        <p:cTn id="17" dur="500"/>
                                        <p:tgtEl>
                                          <p:spTgt spid="518">
                                            <p:txEl>
                                              <p:pRg st="2" end="2"/>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Shape 523"/>
        <p:cNvGrpSpPr/>
        <p:nvPr/>
      </p:nvGrpSpPr>
      <p:grpSpPr>
        <a:xfrm>
          <a:off x="0" y="0"/>
          <a:ext cx="0" cy="0"/>
          <a:chOff x="0" y="0"/>
          <a:chExt cx="0" cy="0"/>
        </a:xfrm>
      </p:grpSpPr>
      <p:sp>
        <p:nvSpPr>
          <p:cNvPr id="524" name="Shape 52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Labor</a:t>
            </a:r>
          </a:p>
        </p:txBody>
      </p:sp>
      <p:sp>
        <p:nvSpPr>
          <p:cNvPr id="525" name="Shape 525"/>
          <p:cNvSpPr txBox="1">
            <a:spLocks noGrp="1"/>
          </p:cNvSpPr>
          <p:nvPr>
            <p:ph type="body" idx="1"/>
          </p:nvPr>
        </p:nvSpPr>
        <p:spPr>
          <a:xfrm>
            <a:off x="400051" y="3371851"/>
            <a:ext cx="3657599" cy="3028949"/>
          </a:xfrm>
          <a:prstGeom prst="rect">
            <a:avLst/>
          </a:prstGeom>
          <a:noFill/>
          <a:ln>
            <a:noFill/>
          </a:ln>
        </p:spPr>
        <p:txBody>
          <a:bodyPr wrap="square" lIns="68569" tIns="34275" rIns="68569" bIns="34275" anchor="t" anchorCtr="0">
            <a:noAutofit/>
          </a:bodyPr>
          <a:lstStyle/>
          <a:p>
            <a:pPr indent="-257175">
              <a:spcBef>
                <a:spcPts val="0"/>
              </a:spcBef>
            </a:pPr>
            <a:r>
              <a:rPr lang="en-US" sz="2025"/>
              <a:t>Source of labor on cotton plantations was slaves</a:t>
            </a:r>
          </a:p>
          <a:p>
            <a:pPr indent="-257175">
              <a:spcBef>
                <a:spcPts val="405"/>
              </a:spcBef>
            </a:pPr>
            <a:r>
              <a:rPr lang="en-US" sz="2025"/>
              <a:t>4 million by 1860</a:t>
            </a:r>
          </a:p>
          <a:p>
            <a:pPr indent="-257175">
              <a:spcBef>
                <a:spcPts val="405"/>
              </a:spcBef>
            </a:pPr>
            <a:r>
              <a:rPr lang="en-US" sz="2025"/>
              <a:t>Slaves were 1/3 of total population of South</a:t>
            </a:r>
          </a:p>
          <a:p>
            <a:pPr lvl="1" indent="-214313">
              <a:spcBef>
                <a:spcPts val="330"/>
              </a:spcBef>
              <a:buSzPct val="65000"/>
            </a:pPr>
            <a:r>
              <a:rPr lang="en-US" sz="1650"/>
              <a:t>Slavery was allowed by the 3/5’s Compromise</a:t>
            </a:r>
          </a:p>
          <a:p>
            <a:pPr indent="-257175">
              <a:spcBef>
                <a:spcPts val="405"/>
              </a:spcBef>
            </a:pPr>
            <a:r>
              <a:rPr lang="en-US" sz="2025"/>
              <a:t>In some places, slaves outnumbered whites</a:t>
            </a:r>
          </a:p>
        </p:txBody>
      </p:sp>
      <p:pic>
        <p:nvPicPr>
          <p:cNvPr id="526" name="Shape 526" descr="slave-cabin"/>
          <p:cNvPicPr preferRelativeResize="0">
            <a:picLocks noGrp="1"/>
          </p:cNvPicPr>
          <p:nvPr>
            <p:ph type="body" idx="2"/>
          </p:nvPr>
        </p:nvPicPr>
        <p:blipFill rotWithShape="1">
          <a:blip r:embed="rId3" cstate="print">
            <a:alphaModFix/>
            <a:extLst>
              <a:ext uri="{28A0092B-C50C-407E-A947-70E740481C1C}">
                <a14:useLocalDpi xmlns:a14="http://schemas.microsoft.com/office/drawing/2010/main"/>
              </a:ext>
            </a:extLst>
          </a:blip>
          <a:srcRect/>
          <a:stretch/>
        </p:blipFill>
        <p:spPr>
          <a:xfrm>
            <a:off x="4400551" y="2971800"/>
            <a:ext cx="1885949" cy="1538288"/>
          </a:xfrm>
          <a:prstGeom prst="rect">
            <a:avLst/>
          </a:prstGeom>
          <a:noFill/>
          <a:ln>
            <a:noFill/>
          </a:ln>
          <a:effectLst>
            <a:outerShdw blurRad="63500" dist="139700" dir="2700000">
              <a:srgbClr val="333333">
                <a:alpha val="64705"/>
              </a:srgbClr>
            </a:outerShdw>
          </a:effectLst>
        </p:spPr>
      </p:pic>
      <p:pic>
        <p:nvPicPr>
          <p:cNvPr id="527" name="Shape 527" descr="slaverymap"/>
          <p:cNvPicPr preferRelativeResize="0">
            <a:picLocks noGrp="1"/>
          </p:cNvPicPr>
          <p:nvPr>
            <p:ph type="body" idx="3"/>
          </p:nvPr>
        </p:nvPicPr>
        <p:blipFill rotWithShape="1">
          <a:blip r:embed="rId4" cstate="email">
            <a:alphaModFix/>
            <a:extLst>
              <a:ext uri="{28A0092B-C50C-407E-A947-70E740481C1C}">
                <a14:useLocalDpi xmlns:a14="http://schemas.microsoft.com/office/drawing/2010/main"/>
              </a:ext>
            </a:extLst>
          </a:blip>
          <a:srcRect/>
          <a:stretch/>
        </p:blipFill>
        <p:spPr>
          <a:xfrm>
            <a:off x="4229101" y="4572000"/>
            <a:ext cx="2228849" cy="1888331"/>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23564873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25">
                                            <p:txEl>
                                              <p:pRg st="0" end="0"/>
                                            </p:txEl>
                                          </p:spTgt>
                                        </p:tgtEl>
                                        <p:attrNameLst>
                                          <p:attrName>style.visibility</p:attrName>
                                        </p:attrNameLst>
                                      </p:cBhvr>
                                      <p:to>
                                        <p:strVal val="visible"/>
                                      </p:to>
                                    </p:set>
                                    <p:anim calcmode="lin" valueType="num">
                                      <p:cBhvr additive="base">
                                        <p:cTn id="7" dur="500"/>
                                        <p:tgtEl>
                                          <p:spTgt spid="52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25">
                                            <p:txEl>
                                              <p:pRg st="1" end="1"/>
                                            </p:txEl>
                                          </p:spTgt>
                                        </p:tgtEl>
                                        <p:attrNameLst>
                                          <p:attrName>style.visibility</p:attrName>
                                        </p:attrNameLst>
                                      </p:cBhvr>
                                      <p:to>
                                        <p:strVal val="visible"/>
                                      </p:to>
                                    </p:set>
                                    <p:anim calcmode="lin" valueType="num">
                                      <p:cBhvr additive="base">
                                        <p:cTn id="12" dur="500"/>
                                        <p:tgtEl>
                                          <p:spTgt spid="52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25">
                                            <p:txEl>
                                              <p:pRg st="2" end="2"/>
                                            </p:txEl>
                                          </p:spTgt>
                                        </p:tgtEl>
                                        <p:attrNameLst>
                                          <p:attrName>style.visibility</p:attrName>
                                        </p:attrNameLst>
                                      </p:cBhvr>
                                      <p:to>
                                        <p:strVal val="visible"/>
                                      </p:to>
                                    </p:set>
                                    <p:anim calcmode="lin" valueType="num">
                                      <p:cBhvr additive="base">
                                        <p:cTn id="17" dur="500"/>
                                        <p:tgtEl>
                                          <p:spTgt spid="52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25">
                                            <p:txEl>
                                              <p:pRg st="3" end="3"/>
                                            </p:txEl>
                                          </p:spTgt>
                                        </p:tgtEl>
                                        <p:attrNameLst>
                                          <p:attrName>style.visibility</p:attrName>
                                        </p:attrNameLst>
                                      </p:cBhvr>
                                      <p:to>
                                        <p:strVal val="visible"/>
                                      </p:to>
                                    </p:set>
                                    <p:anim calcmode="lin" valueType="num">
                                      <p:cBhvr additive="base">
                                        <p:cTn id="22" dur="500"/>
                                        <p:tgtEl>
                                          <p:spTgt spid="52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25">
                                            <p:txEl>
                                              <p:pRg st="4" end="4"/>
                                            </p:txEl>
                                          </p:spTgt>
                                        </p:tgtEl>
                                        <p:attrNameLst>
                                          <p:attrName>style.visibility</p:attrName>
                                        </p:attrNameLst>
                                      </p:cBhvr>
                                      <p:to>
                                        <p:strVal val="visible"/>
                                      </p:to>
                                    </p:set>
                                    <p:anim calcmode="lin" valueType="num">
                                      <p:cBhvr additive="base">
                                        <p:cTn id="27" dur="500"/>
                                        <p:tgtEl>
                                          <p:spTgt spid="525">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27"/>
                                        </p:tgtEl>
                                        <p:attrNameLst>
                                          <p:attrName>style.visibility</p:attrName>
                                        </p:attrNameLst>
                                      </p:cBhvr>
                                      <p:to>
                                        <p:strVal val="visible"/>
                                      </p:to>
                                    </p:set>
                                    <p:animEffect transition="in" filter="fade">
                                      <p:cBhvr>
                                        <p:cTn id="32" dur="500"/>
                                        <p:tgtEl>
                                          <p:spTgt spid="52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Shape 531"/>
        <p:cNvGrpSpPr/>
        <p:nvPr/>
      </p:nvGrpSpPr>
      <p:grpSpPr>
        <a:xfrm>
          <a:off x="0" y="0"/>
          <a:ext cx="0" cy="0"/>
          <a:chOff x="0" y="0"/>
          <a:chExt cx="0" cy="0"/>
        </a:xfrm>
      </p:grpSpPr>
      <p:sp>
        <p:nvSpPr>
          <p:cNvPr id="532" name="Shape 532"/>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Chattel Slavery</a:t>
            </a:r>
          </a:p>
        </p:txBody>
      </p:sp>
      <p:sp>
        <p:nvSpPr>
          <p:cNvPr id="533" name="Shape 533"/>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A system of slavery in which one human being owned another as property</a:t>
            </a:r>
          </a:p>
          <a:p>
            <a:pPr indent="-257175">
              <a:spcBef>
                <a:spcPts val="405"/>
              </a:spcBef>
            </a:pPr>
            <a:r>
              <a:rPr lang="en-US" sz="2025"/>
              <a:t>Life-long condition</a:t>
            </a:r>
          </a:p>
          <a:p>
            <a:pPr indent="-257175">
              <a:spcBef>
                <a:spcPts val="405"/>
              </a:spcBef>
            </a:pPr>
            <a:r>
              <a:rPr lang="en-US" sz="2025"/>
              <a:t>Slavery inherited – children of slaves were also slaves</a:t>
            </a:r>
          </a:p>
          <a:p>
            <a:pPr indent="-257175">
              <a:spcBef>
                <a:spcPts val="405"/>
              </a:spcBef>
            </a:pPr>
            <a:r>
              <a:rPr lang="en-US" sz="2025"/>
              <a:t>Often cruel and brutal</a:t>
            </a:r>
          </a:p>
        </p:txBody>
      </p:sp>
      <p:pic>
        <p:nvPicPr>
          <p:cNvPr id="534" name="Shape 534" descr="slave_scars"/>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3714751" y="3429001"/>
            <a:ext cx="2153840" cy="297179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96465601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33">
                                            <p:txEl>
                                              <p:pRg st="0" end="0"/>
                                            </p:txEl>
                                          </p:spTgt>
                                        </p:tgtEl>
                                        <p:attrNameLst>
                                          <p:attrName>style.visibility</p:attrName>
                                        </p:attrNameLst>
                                      </p:cBhvr>
                                      <p:to>
                                        <p:strVal val="visible"/>
                                      </p:to>
                                    </p:set>
                                    <p:anim calcmode="lin" valueType="num">
                                      <p:cBhvr additive="base">
                                        <p:cTn id="7" dur="500"/>
                                        <p:tgtEl>
                                          <p:spTgt spid="533">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33">
                                            <p:txEl>
                                              <p:pRg st="1" end="1"/>
                                            </p:txEl>
                                          </p:spTgt>
                                        </p:tgtEl>
                                        <p:attrNameLst>
                                          <p:attrName>style.visibility</p:attrName>
                                        </p:attrNameLst>
                                      </p:cBhvr>
                                      <p:to>
                                        <p:strVal val="visible"/>
                                      </p:to>
                                    </p:set>
                                    <p:anim calcmode="lin" valueType="num">
                                      <p:cBhvr additive="base">
                                        <p:cTn id="12" dur="500"/>
                                        <p:tgtEl>
                                          <p:spTgt spid="533">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33">
                                            <p:txEl>
                                              <p:pRg st="2" end="2"/>
                                            </p:txEl>
                                          </p:spTgt>
                                        </p:tgtEl>
                                        <p:attrNameLst>
                                          <p:attrName>style.visibility</p:attrName>
                                        </p:attrNameLst>
                                      </p:cBhvr>
                                      <p:to>
                                        <p:strVal val="visible"/>
                                      </p:to>
                                    </p:set>
                                    <p:anim calcmode="lin" valueType="num">
                                      <p:cBhvr additive="base">
                                        <p:cTn id="17" dur="500"/>
                                        <p:tgtEl>
                                          <p:spTgt spid="533">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33">
                                            <p:txEl>
                                              <p:pRg st="3" end="3"/>
                                            </p:txEl>
                                          </p:spTgt>
                                        </p:tgtEl>
                                        <p:attrNameLst>
                                          <p:attrName>style.visibility</p:attrName>
                                        </p:attrNameLst>
                                      </p:cBhvr>
                                      <p:to>
                                        <p:strVal val="visible"/>
                                      </p:to>
                                    </p:set>
                                    <p:anim calcmode="lin" valueType="num">
                                      <p:cBhvr additive="base">
                                        <p:cTn id="22" dur="500"/>
                                        <p:tgtEl>
                                          <p:spTgt spid="533">
                                            <p:txEl>
                                              <p:pRg st="3" end="3"/>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Shape 538"/>
        <p:cNvGrpSpPr/>
        <p:nvPr/>
      </p:nvGrpSpPr>
      <p:grpSpPr>
        <a:xfrm>
          <a:off x="0" y="0"/>
          <a:ext cx="0" cy="0"/>
          <a:chOff x="0" y="0"/>
          <a:chExt cx="0" cy="0"/>
        </a:xfrm>
      </p:grpSpPr>
      <p:sp>
        <p:nvSpPr>
          <p:cNvPr id="539" name="Shape 539"/>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Social Classes</a:t>
            </a:r>
          </a:p>
        </p:txBody>
      </p:sp>
      <p:sp>
        <p:nvSpPr>
          <p:cNvPr id="540" name="Shape 540"/>
          <p:cNvSpPr txBox="1">
            <a:spLocks noGrp="1"/>
          </p:cNvSpPr>
          <p:nvPr>
            <p:ph type="body" idx="1"/>
          </p:nvPr>
        </p:nvSpPr>
        <p:spPr>
          <a:xfrm>
            <a:off x="400051" y="3371851"/>
            <a:ext cx="3486149" cy="3028949"/>
          </a:xfrm>
          <a:prstGeom prst="rect">
            <a:avLst/>
          </a:prstGeom>
          <a:noFill/>
          <a:ln>
            <a:noFill/>
          </a:ln>
        </p:spPr>
        <p:txBody>
          <a:bodyPr wrap="square" lIns="68569" tIns="34275" rIns="68569" bIns="34275" anchor="t" anchorCtr="0">
            <a:noAutofit/>
          </a:bodyPr>
          <a:lstStyle/>
          <a:p>
            <a:pPr indent="-257175">
              <a:spcBef>
                <a:spcPts val="0"/>
              </a:spcBef>
            </a:pPr>
            <a:r>
              <a:rPr lang="en-US" sz="1500"/>
              <a:t>Wealthy white plantation owners</a:t>
            </a:r>
          </a:p>
          <a:p>
            <a:pPr indent="-257175">
              <a:spcBef>
                <a:spcPts val="300"/>
              </a:spcBef>
            </a:pPr>
            <a:r>
              <a:rPr lang="en-US" sz="1500"/>
              <a:t>Lived on rich flat land near rivers</a:t>
            </a:r>
          </a:p>
          <a:p>
            <a:pPr indent="-257175">
              <a:spcBef>
                <a:spcPts val="300"/>
              </a:spcBef>
            </a:pPr>
            <a:r>
              <a:rPr lang="en-US" sz="1500"/>
              <a:t>10,000 wealthy families in 1860</a:t>
            </a:r>
          </a:p>
          <a:p>
            <a:pPr indent="-257175">
              <a:spcBef>
                <a:spcPts val="300"/>
              </a:spcBef>
            </a:pPr>
            <a:r>
              <a:rPr lang="en-US" sz="1500"/>
              <a:t>Owned more than 50 slaves </a:t>
            </a:r>
          </a:p>
          <a:p>
            <a:pPr indent="-257175">
              <a:spcBef>
                <a:spcPts val="300"/>
              </a:spcBef>
            </a:pPr>
            <a:r>
              <a:rPr lang="en-US" sz="1500"/>
              <a:t>A minority, but political &amp; economic power</a:t>
            </a:r>
          </a:p>
          <a:p>
            <a:pPr indent="-257175">
              <a:spcBef>
                <a:spcPts val="300"/>
              </a:spcBef>
              <a:buSzPct val="25000"/>
              <a:buNone/>
            </a:pPr>
            <a:endParaRPr sz="1500"/>
          </a:p>
          <a:p>
            <a:pPr indent="-257175">
              <a:spcBef>
                <a:spcPts val="405"/>
              </a:spcBef>
              <a:buSzPct val="25000"/>
              <a:buNone/>
            </a:pPr>
            <a:endParaRPr sz="2025"/>
          </a:p>
          <a:p>
            <a:pPr indent="-257175">
              <a:spcBef>
                <a:spcPts val="405"/>
              </a:spcBef>
              <a:buNone/>
            </a:pPr>
            <a:endParaRPr sz="2025"/>
          </a:p>
        </p:txBody>
      </p:sp>
      <p:pic>
        <p:nvPicPr>
          <p:cNvPr id="541" name="Shape 541" descr="mansion"/>
          <p:cNvPicPr preferRelativeResize="0">
            <a:picLocks noGrp="1"/>
          </p:cNvPicPr>
          <p:nvPr>
            <p:ph type="body" idx="2"/>
          </p:nvPr>
        </p:nvPicPr>
        <p:blipFill rotWithShape="1">
          <a:blip r:embed="rId3">
            <a:alphaModFix/>
            <a:extLst>
              <a:ext uri="{28A0092B-C50C-407E-A947-70E740481C1C}">
                <a14:useLocalDpi xmlns:a14="http://schemas.microsoft.com/office/drawing/2010/main"/>
              </a:ext>
            </a:extLst>
          </a:blip>
          <a:srcRect/>
          <a:stretch/>
        </p:blipFill>
        <p:spPr>
          <a:xfrm>
            <a:off x="4000501" y="3429000"/>
            <a:ext cx="2514599" cy="1607344"/>
          </a:xfrm>
          <a:prstGeom prst="rect">
            <a:avLst/>
          </a:prstGeom>
          <a:noFill/>
          <a:ln>
            <a:noFill/>
          </a:ln>
          <a:effectLst>
            <a:outerShdw blurRad="63500" dist="139700" dir="2700000">
              <a:srgbClr val="333333">
                <a:alpha val="64705"/>
              </a:srgbClr>
            </a:outerShdw>
          </a:effectLst>
        </p:spPr>
      </p:pic>
      <p:pic>
        <p:nvPicPr>
          <p:cNvPr id="542" name="Shape 542" descr="Nottoway"/>
          <p:cNvPicPr preferRelativeResize="0"/>
          <p:nvPr/>
        </p:nvPicPr>
        <p:blipFill rotWithShape="1">
          <a:blip r:embed="rId4" cstate="email">
            <a:alphaModFix/>
            <a:extLst>
              <a:ext uri="{28A0092B-C50C-407E-A947-70E740481C1C}">
                <a14:useLocalDpi xmlns:a14="http://schemas.microsoft.com/office/drawing/2010/main"/>
              </a:ext>
            </a:extLst>
          </a:blip>
          <a:srcRect/>
          <a:stretch/>
        </p:blipFill>
        <p:spPr>
          <a:xfrm>
            <a:off x="400050" y="5101828"/>
            <a:ext cx="2743200" cy="1300162"/>
          </a:xfrm>
          <a:prstGeom prst="rect">
            <a:avLst/>
          </a:prstGeom>
          <a:noFill/>
          <a:ln>
            <a:noFill/>
          </a:ln>
          <a:effectLst>
            <a:outerShdw blurRad="63500" dist="139700" dir="2700000">
              <a:srgbClr val="333333">
                <a:alpha val="64705"/>
              </a:srgbClr>
            </a:outerShdw>
          </a:effectLst>
        </p:spPr>
      </p:pic>
      <p:pic>
        <p:nvPicPr>
          <p:cNvPr id="543" name="Shape 543"/>
          <p:cNvPicPr preferRelativeResize="0"/>
          <p:nvPr/>
        </p:nvPicPr>
        <p:blipFill rotWithShape="1">
          <a:blip r:embed="rId5" cstate="email">
            <a:alphaModFix/>
            <a:extLst>
              <a:ext uri="{28A0092B-C50C-407E-A947-70E740481C1C}">
                <a14:useLocalDpi xmlns:a14="http://schemas.microsoft.com/office/drawing/2010/main"/>
              </a:ext>
            </a:extLst>
          </a:blip>
          <a:srcRect/>
          <a:stretch/>
        </p:blipFill>
        <p:spPr>
          <a:xfrm>
            <a:off x="4114800" y="5101828"/>
            <a:ext cx="2301478" cy="1287065"/>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24953848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40">
                                            <p:txEl>
                                              <p:pRg st="0" end="0"/>
                                            </p:txEl>
                                          </p:spTgt>
                                        </p:tgtEl>
                                        <p:attrNameLst>
                                          <p:attrName>style.visibility</p:attrName>
                                        </p:attrNameLst>
                                      </p:cBhvr>
                                      <p:to>
                                        <p:strVal val="visible"/>
                                      </p:to>
                                    </p:set>
                                    <p:anim calcmode="lin" valueType="num">
                                      <p:cBhvr additive="base">
                                        <p:cTn id="7" dur="500"/>
                                        <p:tgtEl>
                                          <p:spTgt spid="54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40">
                                            <p:txEl>
                                              <p:pRg st="1" end="1"/>
                                            </p:txEl>
                                          </p:spTgt>
                                        </p:tgtEl>
                                        <p:attrNameLst>
                                          <p:attrName>style.visibility</p:attrName>
                                        </p:attrNameLst>
                                      </p:cBhvr>
                                      <p:to>
                                        <p:strVal val="visible"/>
                                      </p:to>
                                    </p:set>
                                    <p:anim calcmode="lin" valueType="num">
                                      <p:cBhvr additive="base">
                                        <p:cTn id="12" dur="500"/>
                                        <p:tgtEl>
                                          <p:spTgt spid="540">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40">
                                            <p:txEl>
                                              <p:pRg st="2" end="2"/>
                                            </p:txEl>
                                          </p:spTgt>
                                        </p:tgtEl>
                                        <p:attrNameLst>
                                          <p:attrName>style.visibility</p:attrName>
                                        </p:attrNameLst>
                                      </p:cBhvr>
                                      <p:to>
                                        <p:strVal val="visible"/>
                                      </p:to>
                                    </p:set>
                                    <p:anim calcmode="lin" valueType="num">
                                      <p:cBhvr additive="base">
                                        <p:cTn id="17" dur="500"/>
                                        <p:tgtEl>
                                          <p:spTgt spid="540">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40">
                                            <p:txEl>
                                              <p:pRg st="3" end="3"/>
                                            </p:txEl>
                                          </p:spTgt>
                                        </p:tgtEl>
                                        <p:attrNameLst>
                                          <p:attrName>style.visibility</p:attrName>
                                        </p:attrNameLst>
                                      </p:cBhvr>
                                      <p:to>
                                        <p:strVal val="visible"/>
                                      </p:to>
                                    </p:set>
                                    <p:anim calcmode="lin" valueType="num">
                                      <p:cBhvr additive="base">
                                        <p:cTn id="22" dur="500"/>
                                        <p:tgtEl>
                                          <p:spTgt spid="540">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40">
                                            <p:txEl>
                                              <p:pRg st="4" end="4"/>
                                            </p:txEl>
                                          </p:spTgt>
                                        </p:tgtEl>
                                        <p:attrNameLst>
                                          <p:attrName>style.visibility</p:attrName>
                                        </p:attrNameLst>
                                      </p:cBhvr>
                                      <p:to>
                                        <p:strVal val="visible"/>
                                      </p:to>
                                    </p:set>
                                    <p:anim calcmode="lin" valueType="num">
                                      <p:cBhvr additive="base">
                                        <p:cTn id="27" dur="500"/>
                                        <p:tgtEl>
                                          <p:spTgt spid="540">
                                            <p:txEl>
                                              <p:pRg st="4" end="4"/>
                                            </p:txEl>
                                          </p:spTgt>
                                        </p:tgtEl>
                                        <p:attrNameLst>
                                          <p:attrName>ppt_y</p:attrName>
                                        </p:attrNameLst>
                                      </p:cBhvr>
                                      <p:tavLst>
                                        <p:tav tm="0">
                                          <p:val>
                                            <p:strVal val="#ppt_y+1"/>
                                          </p:val>
                                        </p:tav>
                                        <p:tav tm="100000">
                                          <p:val>
                                            <p:strVal val="#ppt_y"/>
                                          </p:val>
                                        </p:tav>
                                      </p:tavLst>
                                    </p:anim>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2"/>
                                        </p:tgtEl>
                                        <p:attrNameLst>
                                          <p:attrName>style.visibility</p:attrName>
                                        </p:attrNameLst>
                                      </p:cBhvr>
                                      <p:to>
                                        <p:strVal val="visible"/>
                                      </p:to>
                                    </p:set>
                                    <p:animEffect transition="in" filter="fade">
                                      <p:cBhvr>
                                        <p:cTn id="32" dur="2000"/>
                                        <p:tgtEl>
                                          <p:spTgt spid="5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Shape 547"/>
        <p:cNvGrpSpPr/>
        <p:nvPr/>
      </p:nvGrpSpPr>
      <p:grpSpPr>
        <a:xfrm>
          <a:off x="0" y="0"/>
          <a:ext cx="0" cy="0"/>
          <a:chOff x="0" y="0"/>
          <a:chExt cx="0" cy="0"/>
        </a:xfrm>
      </p:grpSpPr>
      <p:sp>
        <p:nvSpPr>
          <p:cNvPr id="548" name="Shape 548"/>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Slave Cost</a:t>
            </a:r>
          </a:p>
        </p:txBody>
      </p:sp>
      <p:sp>
        <p:nvSpPr>
          <p:cNvPr id="549" name="Shape 549"/>
          <p:cNvSpPr txBox="1">
            <a:spLocks noGrp="1"/>
          </p:cNvSpPr>
          <p:nvPr>
            <p:ph type="body" idx="1"/>
          </p:nvPr>
        </p:nvSpPr>
        <p:spPr>
          <a:xfrm>
            <a:off x="400051" y="3371851"/>
            <a:ext cx="6115049" cy="3028949"/>
          </a:xfrm>
          <a:prstGeom prst="rect">
            <a:avLst/>
          </a:prstGeom>
          <a:noFill/>
          <a:ln>
            <a:noFill/>
          </a:ln>
        </p:spPr>
        <p:txBody>
          <a:bodyPr wrap="square" lIns="68569" tIns="34275" rIns="68569" bIns="34275" anchor="t" anchorCtr="0">
            <a:noAutofit/>
          </a:bodyPr>
          <a:lstStyle/>
          <a:p>
            <a:pPr indent="-257175">
              <a:spcBef>
                <a:spcPts val="0"/>
              </a:spcBef>
            </a:pPr>
            <a:r>
              <a:rPr lang="en-US"/>
              <a:t>Slave trade banned in 1808</a:t>
            </a:r>
          </a:p>
          <a:p>
            <a:pPr lvl="1" indent="-214313"/>
            <a:r>
              <a:rPr lang="en-US"/>
              <a:t>Slave demand rises as does the cost of slaves</a:t>
            </a:r>
          </a:p>
          <a:p>
            <a:pPr lvl="2" indent="-171450"/>
            <a:r>
              <a:rPr lang="en-US"/>
              <a:t>1790 - $300</a:t>
            </a:r>
          </a:p>
          <a:p>
            <a:pPr lvl="2" indent="-171450"/>
            <a:r>
              <a:rPr lang="en-US"/>
              <a:t>1860 – 1500</a:t>
            </a:r>
          </a:p>
          <a:p>
            <a:pPr lvl="1" indent="-214313"/>
            <a:r>
              <a:rPr lang="en-US"/>
              <a:t>Slave traders began to smuggle Slaves into the United States</a:t>
            </a:r>
          </a:p>
          <a:p>
            <a:pPr lvl="2" indent="-171450"/>
            <a:r>
              <a:rPr lang="en-US"/>
              <a:t>1790 – 500,000 Slaves</a:t>
            </a:r>
          </a:p>
          <a:p>
            <a:pPr lvl="2" indent="-171450"/>
            <a:r>
              <a:rPr lang="en-US"/>
              <a:t>1850 – 4 Million Slaves</a:t>
            </a:r>
          </a:p>
        </p:txBody>
      </p:sp>
    </p:spTree>
    <p:extLst>
      <p:ext uri="{BB962C8B-B14F-4D97-AF65-F5344CB8AC3E}">
        <p14:creationId xmlns:p14="http://schemas.microsoft.com/office/powerpoint/2010/main" val="341096359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549">
                                            <p:txEl>
                                              <p:pRg st="0" end="0"/>
                                            </p:txEl>
                                          </p:spTgt>
                                        </p:tgtEl>
                                        <p:attrNameLst>
                                          <p:attrName>style.visibility</p:attrName>
                                        </p:attrNameLst>
                                      </p:cBhvr>
                                      <p:to>
                                        <p:strVal val="visible"/>
                                      </p:to>
                                    </p:set>
                                    <p:animEffect transition="in" filter="fade">
                                      <p:cBhvr>
                                        <p:cTn id="7" dur="500"/>
                                        <p:tgtEl>
                                          <p:spTgt spid="549">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10" presetClass="entr" presetSubtype="0" fill="hold" nodeType="clickEffect">
                                  <p:stCondLst>
                                    <p:cond delay="0"/>
                                  </p:stCondLst>
                                  <p:childTnLst>
                                    <p:set>
                                      <p:cBhvr>
                                        <p:cTn id="11" dur="1" fill="hold">
                                          <p:stCondLst>
                                            <p:cond delay="0"/>
                                          </p:stCondLst>
                                        </p:cTn>
                                        <p:tgtEl>
                                          <p:spTgt spid="549">
                                            <p:txEl>
                                              <p:pRg st="1" end="1"/>
                                            </p:txEl>
                                          </p:spTgt>
                                        </p:tgtEl>
                                        <p:attrNameLst>
                                          <p:attrName>style.visibility</p:attrName>
                                        </p:attrNameLst>
                                      </p:cBhvr>
                                      <p:to>
                                        <p:strVal val="visible"/>
                                      </p:to>
                                    </p:set>
                                    <p:animEffect transition="in" filter="fade">
                                      <p:cBhvr>
                                        <p:cTn id="12" dur="500"/>
                                        <p:tgtEl>
                                          <p:spTgt spid="549">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10" presetClass="entr" presetSubtype="0" fill="hold" nodeType="clickEffect">
                                  <p:stCondLst>
                                    <p:cond delay="0"/>
                                  </p:stCondLst>
                                  <p:childTnLst>
                                    <p:set>
                                      <p:cBhvr>
                                        <p:cTn id="16" dur="1" fill="hold">
                                          <p:stCondLst>
                                            <p:cond delay="0"/>
                                          </p:stCondLst>
                                        </p:cTn>
                                        <p:tgtEl>
                                          <p:spTgt spid="549">
                                            <p:txEl>
                                              <p:pRg st="2" end="2"/>
                                            </p:txEl>
                                          </p:spTgt>
                                        </p:tgtEl>
                                        <p:attrNameLst>
                                          <p:attrName>style.visibility</p:attrName>
                                        </p:attrNameLst>
                                      </p:cBhvr>
                                      <p:to>
                                        <p:strVal val="visible"/>
                                      </p:to>
                                    </p:set>
                                    <p:animEffect transition="in" filter="fade">
                                      <p:cBhvr>
                                        <p:cTn id="17" dur="500"/>
                                        <p:tgtEl>
                                          <p:spTgt spid="549">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10" presetClass="entr" presetSubtype="0" fill="hold" nodeType="clickEffect">
                                  <p:stCondLst>
                                    <p:cond delay="0"/>
                                  </p:stCondLst>
                                  <p:childTnLst>
                                    <p:set>
                                      <p:cBhvr>
                                        <p:cTn id="21" dur="1" fill="hold">
                                          <p:stCondLst>
                                            <p:cond delay="0"/>
                                          </p:stCondLst>
                                        </p:cTn>
                                        <p:tgtEl>
                                          <p:spTgt spid="549">
                                            <p:txEl>
                                              <p:pRg st="3" end="3"/>
                                            </p:txEl>
                                          </p:spTgt>
                                        </p:tgtEl>
                                        <p:attrNameLst>
                                          <p:attrName>style.visibility</p:attrName>
                                        </p:attrNameLst>
                                      </p:cBhvr>
                                      <p:to>
                                        <p:strVal val="visible"/>
                                      </p:to>
                                    </p:set>
                                    <p:animEffect transition="in" filter="fade">
                                      <p:cBhvr>
                                        <p:cTn id="22" dur="500"/>
                                        <p:tgtEl>
                                          <p:spTgt spid="549">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10" presetClass="entr" presetSubtype="0" fill="hold" nodeType="clickEffect">
                                  <p:stCondLst>
                                    <p:cond delay="0"/>
                                  </p:stCondLst>
                                  <p:childTnLst>
                                    <p:set>
                                      <p:cBhvr>
                                        <p:cTn id="26" dur="1" fill="hold">
                                          <p:stCondLst>
                                            <p:cond delay="0"/>
                                          </p:stCondLst>
                                        </p:cTn>
                                        <p:tgtEl>
                                          <p:spTgt spid="549">
                                            <p:txEl>
                                              <p:pRg st="4" end="4"/>
                                            </p:txEl>
                                          </p:spTgt>
                                        </p:tgtEl>
                                        <p:attrNameLst>
                                          <p:attrName>style.visibility</p:attrName>
                                        </p:attrNameLst>
                                      </p:cBhvr>
                                      <p:to>
                                        <p:strVal val="visible"/>
                                      </p:to>
                                    </p:set>
                                    <p:animEffect transition="in" filter="fade">
                                      <p:cBhvr>
                                        <p:cTn id="27" dur="500"/>
                                        <p:tgtEl>
                                          <p:spTgt spid="549">
                                            <p:txEl>
                                              <p:pRg st="4" end="4"/>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10" presetClass="entr" presetSubtype="0" fill="hold" nodeType="clickEffect">
                                  <p:stCondLst>
                                    <p:cond delay="0"/>
                                  </p:stCondLst>
                                  <p:childTnLst>
                                    <p:set>
                                      <p:cBhvr>
                                        <p:cTn id="31" dur="1" fill="hold">
                                          <p:stCondLst>
                                            <p:cond delay="0"/>
                                          </p:stCondLst>
                                        </p:cTn>
                                        <p:tgtEl>
                                          <p:spTgt spid="549">
                                            <p:txEl>
                                              <p:pRg st="5" end="5"/>
                                            </p:txEl>
                                          </p:spTgt>
                                        </p:tgtEl>
                                        <p:attrNameLst>
                                          <p:attrName>style.visibility</p:attrName>
                                        </p:attrNameLst>
                                      </p:cBhvr>
                                      <p:to>
                                        <p:strVal val="visible"/>
                                      </p:to>
                                    </p:set>
                                    <p:animEffect transition="in" filter="fade">
                                      <p:cBhvr>
                                        <p:cTn id="32" dur="500"/>
                                        <p:tgtEl>
                                          <p:spTgt spid="549">
                                            <p:txEl>
                                              <p:pRg st="5" end="5"/>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10" presetClass="entr" presetSubtype="0" fill="hold" nodeType="clickEffect">
                                  <p:stCondLst>
                                    <p:cond delay="0"/>
                                  </p:stCondLst>
                                  <p:childTnLst>
                                    <p:set>
                                      <p:cBhvr>
                                        <p:cTn id="36" dur="1" fill="hold">
                                          <p:stCondLst>
                                            <p:cond delay="0"/>
                                          </p:stCondLst>
                                        </p:cTn>
                                        <p:tgtEl>
                                          <p:spTgt spid="549">
                                            <p:txEl>
                                              <p:pRg st="6" end="6"/>
                                            </p:txEl>
                                          </p:spTgt>
                                        </p:tgtEl>
                                        <p:attrNameLst>
                                          <p:attrName>style.visibility</p:attrName>
                                        </p:attrNameLst>
                                      </p:cBhvr>
                                      <p:to>
                                        <p:strVal val="visible"/>
                                      </p:to>
                                    </p:set>
                                    <p:animEffect transition="in" filter="fade">
                                      <p:cBhvr>
                                        <p:cTn id="37" dur="500"/>
                                        <p:tgtEl>
                                          <p:spTgt spid="549">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Shape 553"/>
        <p:cNvGrpSpPr/>
        <p:nvPr/>
      </p:nvGrpSpPr>
      <p:grpSpPr>
        <a:xfrm>
          <a:off x="0" y="0"/>
          <a:ext cx="0" cy="0"/>
          <a:chOff x="0" y="0"/>
          <a:chExt cx="0" cy="0"/>
        </a:xfrm>
      </p:grpSpPr>
      <p:sp>
        <p:nvSpPr>
          <p:cNvPr id="554" name="Shape 554"/>
          <p:cNvSpPr txBox="1"/>
          <p:nvPr/>
        </p:nvSpPr>
        <p:spPr>
          <a:xfrm>
            <a:off x="2971801" y="2743201"/>
            <a:ext cx="3028949" cy="742949"/>
          </a:xfrm>
          <a:prstGeom prst="rect">
            <a:avLst/>
          </a:prstGeom>
          <a:solidFill>
            <a:srgbClr val="FFFF99"/>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marL="0" marR="0" lvl="0" indent="0" algn="ctr" defTabSz="685800" rtl="0" eaLnBrk="1" fontAlgn="auto" latinLnBrk="0" hangingPunct="1">
              <a:lnSpc>
                <a:spcPct val="80000"/>
              </a:lnSpc>
              <a:spcBef>
                <a:spcPts val="0"/>
              </a:spcBef>
              <a:spcAft>
                <a:spcPts val="0"/>
              </a:spcAft>
              <a:buClr>
                <a:srgbClr val="000000"/>
              </a:buClr>
              <a:buSzPct val="25000"/>
              <a:buFontTx/>
              <a:buNone/>
              <a:tabLst/>
              <a:defRPr/>
            </a:pPr>
            <a: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“Slave-ocracy”</a:t>
            </a:r>
            <a:b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br>
            <a: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(plantation owners)</a:t>
            </a:r>
          </a:p>
        </p:txBody>
      </p:sp>
      <p:sp>
        <p:nvSpPr>
          <p:cNvPr id="555" name="Shape 555"/>
          <p:cNvSpPr txBox="1"/>
          <p:nvPr/>
        </p:nvSpPr>
        <p:spPr>
          <a:xfrm>
            <a:off x="2971801" y="3686175"/>
            <a:ext cx="3028949" cy="1087040"/>
          </a:xfrm>
          <a:prstGeom prst="rect">
            <a:avLst/>
          </a:prstGeom>
          <a:solidFill>
            <a:srgbClr val="CCFFCC"/>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marL="0" marR="0" lvl="0" indent="0" algn="ctr" defTabSz="685800" rtl="0" eaLnBrk="1" fontAlgn="auto" latinLnBrk="0" hangingPunct="1">
              <a:lnSpc>
                <a:spcPct val="80000"/>
              </a:lnSpc>
              <a:spcBef>
                <a:spcPts val="0"/>
              </a:spcBef>
              <a:spcAft>
                <a:spcPts val="0"/>
              </a:spcAft>
              <a:buClr>
                <a:srgbClr val="000000"/>
              </a:buClr>
              <a:buSzPct val="25000"/>
              <a:buFontTx/>
              <a:buNone/>
              <a:tabLst/>
              <a:defRPr/>
            </a:pPr>
            <a: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The “Plain Folk”</a:t>
            </a:r>
            <a:b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br>
            <a: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(small slave-owners &amp; yeoman farmers)</a:t>
            </a:r>
          </a:p>
        </p:txBody>
      </p:sp>
      <p:sp>
        <p:nvSpPr>
          <p:cNvPr id="556" name="Shape 556"/>
          <p:cNvSpPr txBox="1"/>
          <p:nvPr/>
        </p:nvSpPr>
        <p:spPr>
          <a:xfrm>
            <a:off x="228600" y="3371850"/>
            <a:ext cx="1833563" cy="526256"/>
          </a:xfrm>
          <a:prstGeom prst="rect">
            <a:avLst/>
          </a:prstGeom>
          <a:noFill/>
          <a:ln>
            <a:noFill/>
          </a:ln>
        </p:spPr>
        <p:txBody>
          <a:bodyPr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FFFFFF"/>
              </a:buClr>
              <a:buSzPct val="25000"/>
              <a:buFontTx/>
              <a:buNone/>
              <a:tabLst/>
              <a:defRPr/>
            </a:pPr>
            <a:r>
              <a:rPr kumimoji="0" lang="en-US" sz="3000" b="0" i="0" u="none" strike="noStrike" kern="0" cap="none" spc="0" normalizeH="0" baseline="0" noProof="0">
                <a:ln>
                  <a:noFill/>
                </a:ln>
                <a:solidFill>
                  <a:srgbClr val="FFFFFF"/>
                </a:solidFill>
                <a:effectLst/>
                <a:uLnTx/>
                <a:uFillTx/>
                <a:latin typeface="Arial"/>
                <a:cs typeface="Arial"/>
                <a:sym typeface="Arial"/>
              </a:rPr>
              <a:t>6,000,000</a:t>
            </a:r>
          </a:p>
        </p:txBody>
      </p:sp>
      <p:cxnSp>
        <p:nvCxnSpPr>
          <p:cNvPr id="557" name="Shape 557"/>
          <p:cNvCxnSpPr/>
          <p:nvPr/>
        </p:nvCxnSpPr>
        <p:spPr>
          <a:xfrm rot="10800000" flipH="1">
            <a:off x="2114551" y="3086101"/>
            <a:ext cx="742949" cy="400049"/>
          </a:xfrm>
          <a:prstGeom prst="straightConnector1">
            <a:avLst/>
          </a:prstGeom>
          <a:noFill/>
          <a:ln w="101600" cap="flat" cmpd="sng">
            <a:solidFill>
              <a:schemeClr val="lt1"/>
            </a:solidFill>
            <a:prstDash val="solid"/>
            <a:miter lim="8000"/>
            <a:headEnd type="none" w="med" len="med"/>
            <a:tailEnd type="triangle" w="lg" len="lg"/>
          </a:ln>
        </p:spPr>
      </p:cxnSp>
      <p:sp>
        <p:nvSpPr>
          <p:cNvPr id="558" name="Shape 558"/>
          <p:cNvSpPr txBox="1"/>
          <p:nvPr/>
        </p:nvSpPr>
        <p:spPr>
          <a:xfrm>
            <a:off x="3371850" y="4901213"/>
            <a:ext cx="2171700" cy="628650"/>
          </a:xfrm>
          <a:prstGeom prst="rect">
            <a:avLst/>
          </a:prstGeom>
          <a:solidFill>
            <a:srgbClr val="FFCCCC"/>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marL="0" marR="0" lvl="0" indent="0" algn="ctr" defTabSz="685800" rtl="0" eaLnBrk="1" fontAlgn="auto" latinLnBrk="0" hangingPunct="1">
              <a:lnSpc>
                <a:spcPct val="80000"/>
              </a:lnSpc>
              <a:spcBef>
                <a:spcPts val="0"/>
              </a:spcBef>
              <a:spcAft>
                <a:spcPts val="0"/>
              </a:spcAft>
              <a:buClr>
                <a:srgbClr val="000000"/>
              </a:buClr>
              <a:buSzPct val="25000"/>
              <a:buFontTx/>
              <a:buNone/>
              <a:tabLst/>
              <a:defRPr/>
            </a:pPr>
            <a: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Black Freemen</a:t>
            </a:r>
          </a:p>
        </p:txBody>
      </p:sp>
      <p:sp>
        <p:nvSpPr>
          <p:cNvPr id="559" name="Shape 559"/>
          <p:cNvSpPr txBox="1"/>
          <p:nvPr/>
        </p:nvSpPr>
        <p:spPr>
          <a:xfrm>
            <a:off x="3371850" y="5657850"/>
            <a:ext cx="2171700" cy="389334"/>
          </a:xfrm>
          <a:prstGeom prst="rect">
            <a:avLst/>
          </a:prstGeom>
          <a:solidFill>
            <a:srgbClr val="CCCCFF"/>
          </a:solidFill>
          <a:ln w="38100" cap="flat" cmpd="sng">
            <a:solidFill>
              <a:schemeClr val="lt1"/>
            </a:solidFill>
            <a:prstDash val="solid"/>
            <a:miter lim="8000"/>
            <a:headEnd type="none" w="med" len="med"/>
            <a:tailEnd type="none" w="med" len="med"/>
          </a:ln>
        </p:spPr>
        <p:txBody>
          <a:bodyPr wrap="square" lIns="68569" tIns="34275" rIns="68569" bIns="34275" anchor="ctr" anchorCtr="0">
            <a:noAutofit/>
          </a:bodyPr>
          <a:lstStyle/>
          <a:p>
            <a:pPr marL="0" marR="0" lvl="0" indent="0" algn="ctr" defTabSz="685800" rtl="0" eaLnBrk="1" fontAlgn="auto" latinLnBrk="0" hangingPunct="1">
              <a:lnSpc>
                <a:spcPct val="80000"/>
              </a:lnSpc>
              <a:spcBef>
                <a:spcPts val="0"/>
              </a:spcBef>
              <a:spcAft>
                <a:spcPts val="0"/>
              </a:spcAft>
              <a:buClr>
                <a:srgbClr val="000000"/>
              </a:buClr>
              <a:buSzPct val="25000"/>
              <a:buFontTx/>
              <a:buNone/>
              <a:tabLst/>
              <a:defRPr/>
            </a:pPr>
            <a:r>
              <a:rPr kumimoji="0" lang="en-US" sz="2700" b="0" i="0" u="none" strike="noStrike" kern="0" cap="none" spc="0" normalizeH="0" baseline="0" noProof="0">
                <a:ln>
                  <a:noFill/>
                </a:ln>
                <a:solidFill>
                  <a:srgbClr val="000000"/>
                </a:solidFill>
                <a:effectLst/>
                <a:uLnTx/>
                <a:uFillTx/>
                <a:latin typeface="Times New Roman"/>
                <a:ea typeface="Times New Roman"/>
                <a:cs typeface="Times New Roman"/>
                <a:sym typeface="Times New Roman"/>
              </a:rPr>
              <a:t>Black Slaves</a:t>
            </a:r>
          </a:p>
        </p:txBody>
      </p:sp>
      <p:sp>
        <p:nvSpPr>
          <p:cNvPr id="560" name="Shape 560"/>
          <p:cNvSpPr txBox="1"/>
          <p:nvPr/>
        </p:nvSpPr>
        <p:spPr>
          <a:xfrm>
            <a:off x="571500" y="4800600"/>
            <a:ext cx="1515665" cy="526256"/>
          </a:xfrm>
          <a:prstGeom prst="rect">
            <a:avLst/>
          </a:prstGeom>
          <a:noFill/>
          <a:ln>
            <a:noFill/>
          </a:ln>
        </p:spPr>
        <p:txBody>
          <a:bodyPr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
                <a:srgbClr val="FFFFFF"/>
              </a:buClr>
              <a:buSzPct val="25000"/>
              <a:buFontTx/>
              <a:buNone/>
              <a:tabLst/>
              <a:defRPr/>
            </a:pPr>
            <a:r>
              <a:rPr kumimoji="0" lang="en-US" sz="3000" b="0" i="0" u="none" strike="noStrike" kern="0" cap="none" spc="0" normalizeH="0" baseline="0" noProof="0">
                <a:ln>
                  <a:noFill/>
                </a:ln>
                <a:solidFill>
                  <a:srgbClr val="FFFFFF"/>
                </a:solidFill>
                <a:effectLst/>
                <a:uLnTx/>
                <a:uFillTx/>
                <a:latin typeface="Arial"/>
                <a:cs typeface="Arial"/>
                <a:sym typeface="Arial"/>
              </a:rPr>
              <a:t>250,000</a:t>
            </a:r>
          </a:p>
        </p:txBody>
      </p:sp>
      <p:sp>
        <p:nvSpPr>
          <p:cNvPr id="561" name="Shape 561"/>
          <p:cNvSpPr txBox="1"/>
          <p:nvPr/>
        </p:nvSpPr>
        <p:spPr>
          <a:xfrm>
            <a:off x="0" y="6172200"/>
            <a:ext cx="6858000" cy="892968"/>
          </a:xfrm>
          <a:prstGeom prst="rect">
            <a:avLst/>
          </a:prstGeom>
          <a:noFill/>
          <a:ln>
            <a:noFill/>
          </a:ln>
        </p:spPr>
        <p:txBody>
          <a:bodyPr wrap="square" lIns="68569" tIns="34275" rIns="68569" bIns="34275" anchor="t" anchorCtr="0">
            <a:noAutofit/>
          </a:bodyPr>
          <a:lstStyle/>
          <a:p>
            <a:pPr marL="0" marR="0" lvl="0" indent="0" algn="ctr" defTabSz="685800" rtl="0" eaLnBrk="1" fontAlgn="auto" latinLnBrk="0" hangingPunct="1">
              <a:lnSpc>
                <a:spcPct val="90000"/>
              </a:lnSpc>
              <a:spcBef>
                <a:spcPts val="0"/>
              </a:spcBef>
              <a:spcAft>
                <a:spcPts val="0"/>
              </a:spcAft>
              <a:buClr>
                <a:srgbClr val="FFFFFF"/>
              </a:buClr>
              <a:buSzPct val="25000"/>
              <a:buFontTx/>
              <a:buNone/>
              <a:tabLst/>
              <a:defRPr/>
            </a:pPr>
            <a:r>
              <a:rPr kumimoji="0" lang="en-US" sz="30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U.S. population in 1850 was 23,000,000</a:t>
            </a:r>
            <a:br>
              <a:rPr kumimoji="0" lang="en-US" sz="30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br>
            <a:r>
              <a:rPr kumimoji="0" lang="en-US" sz="3000" b="0" i="0" u="none" strike="noStrike" kern="0" cap="none" spc="0" normalizeH="0" baseline="0" noProof="0">
                <a:ln>
                  <a:noFill/>
                </a:ln>
                <a:solidFill>
                  <a:srgbClr val="FFFFFF"/>
                </a:solidFill>
                <a:effectLst/>
                <a:uLnTx/>
                <a:uFillTx/>
                <a:latin typeface="Times New Roman"/>
                <a:ea typeface="Times New Roman"/>
                <a:cs typeface="Times New Roman"/>
                <a:sym typeface="Times New Roman"/>
              </a:rPr>
              <a:t>9,500,000 lived in the South (40%)</a:t>
            </a:r>
          </a:p>
        </p:txBody>
      </p:sp>
      <p:sp>
        <p:nvSpPr>
          <p:cNvPr id="562" name="Shape 562"/>
          <p:cNvSpPr txBox="1"/>
          <p:nvPr/>
        </p:nvSpPr>
        <p:spPr>
          <a:xfrm>
            <a:off x="400051" y="5486400"/>
            <a:ext cx="1885949" cy="526256"/>
          </a:xfrm>
          <a:prstGeom prst="rect">
            <a:avLst/>
          </a:prstGeom>
          <a:noFill/>
          <a:ln>
            <a:noFill/>
          </a:ln>
        </p:spPr>
        <p:txBody>
          <a:bodyPr wrap="square" lIns="68569" tIns="34275" rIns="68569" bIns="34275" anchor="t" anchorCtr="0">
            <a:noAutofit/>
          </a:bodyPr>
          <a:lstStyle/>
          <a:p>
            <a:pPr marL="0" marR="0" lvl="0" indent="0" algn="ctr" defTabSz="685800" rtl="0" eaLnBrk="1" fontAlgn="auto" latinLnBrk="0" hangingPunct="1">
              <a:lnSpc>
                <a:spcPct val="100000"/>
              </a:lnSpc>
              <a:spcBef>
                <a:spcPts val="0"/>
              </a:spcBef>
              <a:spcAft>
                <a:spcPts val="0"/>
              </a:spcAft>
              <a:buClr>
                <a:srgbClr val="FFFFFF"/>
              </a:buClr>
              <a:buSzPct val="25000"/>
              <a:buFontTx/>
              <a:buNone/>
              <a:tabLst/>
              <a:defRPr/>
            </a:pPr>
            <a:r>
              <a:rPr kumimoji="0" lang="en-US" sz="3000" b="0" i="0" u="none" strike="noStrike" kern="0" cap="none" spc="0" normalizeH="0" baseline="0" noProof="0">
                <a:ln>
                  <a:noFill/>
                </a:ln>
                <a:solidFill>
                  <a:srgbClr val="FFFFFF"/>
                </a:solidFill>
                <a:effectLst/>
                <a:uLnTx/>
                <a:uFillTx/>
                <a:latin typeface="Arial"/>
                <a:cs typeface="Arial"/>
                <a:sym typeface="Arial"/>
              </a:rPr>
              <a:t>3,200,000</a:t>
            </a:r>
          </a:p>
        </p:txBody>
      </p:sp>
      <p:cxnSp>
        <p:nvCxnSpPr>
          <p:cNvPr id="563" name="Shape 563"/>
          <p:cNvCxnSpPr/>
          <p:nvPr/>
        </p:nvCxnSpPr>
        <p:spPr>
          <a:xfrm>
            <a:off x="2114551" y="3829050"/>
            <a:ext cx="742949" cy="342900"/>
          </a:xfrm>
          <a:prstGeom prst="straightConnector1">
            <a:avLst/>
          </a:prstGeom>
          <a:noFill/>
          <a:ln w="101600" cap="flat" cmpd="sng">
            <a:solidFill>
              <a:schemeClr val="lt1"/>
            </a:solidFill>
            <a:prstDash val="solid"/>
            <a:miter lim="8000"/>
            <a:headEnd type="none" w="med" len="med"/>
            <a:tailEnd type="triangle" w="lg" len="lg"/>
          </a:ln>
        </p:spPr>
      </p:cxnSp>
      <p:cxnSp>
        <p:nvCxnSpPr>
          <p:cNvPr id="564" name="Shape 564"/>
          <p:cNvCxnSpPr/>
          <p:nvPr/>
        </p:nvCxnSpPr>
        <p:spPr>
          <a:xfrm rot="10800000" flipH="1">
            <a:off x="2171700" y="5132784"/>
            <a:ext cx="971550" cy="10715"/>
          </a:xfrm>
          <a:prstGeom prst="straightConnector1">
            <a:avLst/>
          </a:prstGeom>
          <a:noFill/>
          <a:ln w="101600" cap="flat" cmpd="sng">
            <a:solidFill>
              <a:schemeClr val="lt1"/>
            </a:solidFill>
            <a:prstDash val="solid"/>
            <a:miter lim="8000"/>
            <a:headEnd type="none" w="med" len="med"/>
            <a:tailEnd type="triangle" w="lg" len="lg"/>
          </a:ln>
        </p:spPr>
      </p:cxnSp>
      <p:cxnSp>
        <p:nvCxnSpPr>
          <p:cNvPr id="565" name="Shape 565"/>
          <p:cNvCxnSpPr/>
          <p:nvPr/>
        </p:nvCxnSpPr>
        <p:spPr>
          <a:xfrm rot="10800000" flipH="1">
            <a:off x="2400301" y="5818584"/>
            <a:ext cx="742949" cy="10715"/>
          </a:xfrm>
          <a:prstGeom prst="straightConnector1">
            <a:avLst/>
          </a:prstGeom>
          <a:noFill/>
          <a:ln w="101600" cap="flat" cmpd="sng">
            <a:solidFill>
              <a:schemeClr val="lt1"/>
            </a:solidFill>
            <a:prstDash val="solid"/>
            <a:miter lim="8000"/>
            <a:headEnd type="none" w="med" len="med"/>
            <a:tailEnd type="triangle" w="lg" len="lg"/>
          </a:ln>
        </p:spPr>
      </p:cxnSp>
      <p:sp>
        <p:nvSpPr>
          <p:cNvPr id="566" name="Shape 566"/>
          <p:cNvSpPr txBox="1">
            <a:spLocks noGrp="1"/>
          </p:cNvSpPr>
          <p:nvPr>
            <p:ph type="title"/>
          </p:nvPr>
        </p:nvSpPr>
        <p:spPr>
          <a:xfrm>
            <a:off x="342900" y="2206228"/>
            <a:ext cx="6172200" cy="628649"/>
          </a:xfrm>
          <a:prstGeom prst="rect">
            <a:avLst/>
          </a:prstGeom>
          <a:noFill/>
          <a:ln>
            <a:noFill/>
          </a:ln>
        </p:spPr>
        <p:txBody>
          <a:bodyPr wrap="square" lIns="68569" tIns="34275" rIns="68569" bIns="34275" anchor="b" anchorCtr="0">
            <a:noAutofit/>
          </a:bodyPr>
          <a:lstStyle/>
          <a:p>
            <a:pPr algn="ctr">
              <a:buClr>
                <a:schemeClr val="lt2"/>
              </a:buClr>
              <a:buSzPct val="25000"/>
            </a:pPr>
            <a:r>
              <a:rPr lang="en-US"/>
              <a:t>Southern Society in 1850</a:t>
            </a:r>
          </a:p>
        </p:txBody>
      </p:sp>
    </p:spTree>
    <p:extLst>
      <p:ext uri="{BB962C8B-B14F-4D97-AF65-F5344CB8AC3E}">
        <p14:creationId xmlns:p14="http://schemas.microsoft.com/office/powerpoint/2010/main" val="277464177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55"/>
                                        </p:tgtEl>
                                        <p:attrNameLst>
                                          <p:attrName>style.visibility</p:attrName>
                                        </p:attrNameLst>
                                      </p:cBhvr>
                                      <p:to>
                                        <p:strVal val="visible"/>
                                      </p:to>
                                    </p:set>
                                    <p:anim calcmode="lin" valueType="num">
                                      <p:cBhvr additive="base">
                                        <p:cTn id="7" dur="500"/>
                                        <p:tgtEl>
                                          <p:spTgt spid="555"/>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54"/>
                                        </p:tgtEl>
                                        <p:attrNameLst>
                                          <p:attrName>style.visibility</p:attrName>
                                        </p:attrNameLst>
                                      </p:cBhvr>
                                      <p:to>
                                        <p:strVal val="visible"/>
                                      </p:to>
                                    </p:set>
                                    <p:anim calcmode="lin" valueType="num">
                                      <p:cBhvr additive="base">
                                        <p:cTn id="12" dur="500"/>
                                        <p:tgtEl>
                                          <p:spTgt spid="554"/>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58"/>
                                        </p:tgtEl>
                                        <p:attrNameLst>
                                          <p:attrName>style.visibility</p:attrName>
                                        </p:attrNameLst>
                                      </p:cBhvr>
                                      <p:to>
                                        <p:strVal val="visible"/>
                                      </p:to>
                                    </p:set>
                                    <p:anim calcmode="lin" valueType="num">
                                      <p:cBhvr additive="base">
                                        <p:cTn id="17" dur="500"/>
                                        <p:tgtEl>
                                          <p:spTgt spid="558"/>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59"/>
                                        </p:tgtEl>
                                        <p:attrNameLst>
                                          <p:attrName>style.visibility</p:attrName>
                                        </p:attrNameLst>
                                      </p:cBhvr>
                                      <p:to>
                                        <p:strVal val="visible"/>
                                      </p:to>
                                    </p:set>
                                    <p:anim calcmode="lin" valueType="num">
                                      <p:cBhvr additive="base">
                                        <p:cTn id="22" dur="500"/>
                                        <p:tgtEl>
                                          <p:spTgt spid="559"/>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Shape 570"/>
        <p:cNvGrpSpPr/>
        <p:nvPr/>
      </p:nvGrpSpPr>
      <p:grpSpPr>
        <a:xfrm>
          <a:off x="0" y="0"/>
          <a:ext cx="0" cy="0"/>
          <a:chOff x="0" y="0"/>
          <a:chExt cx="0" cy="0"/>
        </a:xfrm>
      </p:grpSpPr>
      <p:sp>
        <p:nvSpPr>
          <p:cNvPr id="571" name="Shape 57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Social Classes</a:t>
            </a:r>
          </a:p>
        </p:txBody>
      </p:sp>
      <p:sp>
        <p:nvSpPr>
          <p:cNvPr id="572" name="Shape 572"/>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Yeoman farmers</a:t>
            </a:r>
          </a:p>
          <a:p>
            <a:pPr lvl="1" indent="-214313">
              <a:spcBef>
                <a:spcPts val="330"/>
              </a:spcBef>
            </a:pPr>
            <a:r>
              <a:rPr lang="en-US" sz="1650"/>
              <a:t>9 Million Southerners</a:t>
            </a:r>
          </a:p>
          <a:p>
            <a:pPr indent="-257175">
              <a:spcBef>
                <a:spcPts val="405"/>
              </a:spcBef>
            </a:pPr>
            <a:r>
              <a:rPr lang="en-US" sz="2025"/>
              <a:t>Some owned a few slaves</a:t>
            </a:r>
          </a:p>
          <a:p>
            <a:pPr indent="-257175">
              <a:spcBef>
                <a:spcPts val="405"/>
              </a:spcBef>
            </a:pPr>
            <a:r>
              <a:rPr lang="en-US" sz="2025"/>
              <a:t>2/3 of all whites owned no slaves at all</a:t>
            </a:r>
          </a:p>
          <a:p>
            <a:pPr indent="-257175">
              <a:spcBef>
                <a:spcPts val="405"/>
              </a:spcBef>
            </a:pPr>
            <a:r>
              <a:rPr lang="en-US" sz="2025"/>
              <a:t>Subsistence agriculture – lived on poor land </a:t>
            </a:r>
          </a:p>
        </p:txBody>
      </p:sp>
      <p:pic>
        <p:nvPicPr>
          <p:cNvPr id="573" name="Shape 573" descr="poorwhite"/>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4106466" y="3371851"/>
            <a:ext cx="1816894" cy="3028949"/>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127421888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72">
                                            <p:txEl>
                                              <p:pRg st="0" end="0"/>
                                            </p:txEl>
                                          </p:spTgt>
                                        </p:tgtEl>
                                        <p:attrNameLst>
                                          <p:attrName>style.visibility</p:attrName>
                                        </p:attrNameLst>
                                      </p:cBhvr>
                                      <p:to>
                                        <p:strVal val="visible"/>
                                      </p:to>
                                    </p:set>
                                    <p:anim calcmode="lin" valueType="num">
                                      <p:cBhvr additive="base">
                                        <p:cTn id="7" dur="500"/>
                                        <p:tgtEl>
                                          <p:spTgt spid="572">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72">
                                            <p:txEl>
                                              <p:pRg st="1" end="1"/>
                                            </p:txEl>
                                          </p:spTgt>
                                        </p:tgtEl>
                                        <p:attrNameLst>
                                          <p:attrName>style.visibility</p:attrName>
                                        </p:attrNameLst>
                                      </p:cBhvr>
                                      <p:to>
                                        <p:strVal val="visible"/>
                                      </p:to>
                                    </p:set>
                                    <p:anim calcmode="lin" valueType="num">
                                      <p:cBhvr additive="base">
                                        <p:cTn id="12" dur="500"/>
                                        <p:tgtEl>
                                          <p:spTgt spid="572">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72">
                                            <p:txEl>
                                              <p:pRg st="2" end="2"/>
                                            </p:txEl>
                                          </p:spTgt>
                                        </p:tgtEl>
                                        <p:attrNameLst>
                                          <p:attrName>style.visibility</p:attrName>
                                        </p:attrNameLst>
                                      </p:cBhvr>
                                      <p:to>
                                        <p:strVal val="visible"/>
                                      </p:to>
                                    </p:set>
                                    <p:anim calcmode="lin" valueType="num">
                                      <p:cBhvr additive="base">
                                        <p:cTn id="17" dur="500"/>
                                        <p:tgtEl>
                                          <p:spTgt spid="572">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72">
                                            <p:txEl>
                                              <p:pRg st="3" end="3"/>
                                            </p:txEl>
                                          </p:spTgt>
                                        </p:tgtEl>
                                        <p:attrNameLst>
                                          <p:attrName>style.visibility</p:attrName>
                                        </p:attrNameLst>
                                      </p:cBhvr>
                                      <p:to>
                                        <p:strVal val="visible"/>
                                      </p:to>
                                    </p:set>
                                    <p:anim calcmode="lin" valueType="num">
                                      <p:cBhvr additive="base">
                                        <p:cTn id="22" dur="500"/>
                                        <p:tgtEl>
                                          <p:spTgt spid="572">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72">
                                            <p:txEl>
                                              <p:pRg st="4" end="4"/>
                                            </p:txEl>
                                          </p:spTgt>
                                        </p:tgtEl>
                                        <p:attrNameLst>
                                          <p:attrName>style.visibility</p:attrName>
                                        </p:attrNameLst>
                                      </p:cBhvr>
                                      <p:to>
                                        <p:strVal val="visible"/>
                                      </p:to>
                                    </p:set>
                                    <p:anim calcmode="lin" valueType="num">
                                      <p:cBhvr additive="base">
                                        <p:cTn id="27" dur="500"/>
                                        <p:tgtEl>
                                          <p:spTgt spid="572">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Shape 577"/>
        <p:cNvGrpSpPr/>
        <p:nvPr/>
      </p:nvGrpSpPr>
      <p:grpSpPr>
        <a:xfrm>
          <a:off x="0" y="0"/>
          <a:ext cx="0" cy="0"/>
          <a:chOff x="0" y="0"/>
          <a:chExt cx="0" cy="0"/>
        </a:xfrm>
      </p:grpSpPr>
      <p:sp>
        <p:nvSpPr>
          <p:cNvPr id="578" name="Shape 578"/>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Social Classes</a:t>
            </a:r>
          </a:p>
        </p:txBody>
      </p:sp>
      <p:sp>
        <p:nvSpPr>
          <p:cNvPr id="579" name="Shape 579"/>
          <p:cNvSpPr txBox="1"/>
          <p:nvPr/>
        </p:nvSpPr>
        <p:spPr>
          <a:xfrm>
            <a:off x="3543300" y="3371851"/>
            <a:ext cx="3000375" cy="3028949"/>
          </a:xfrm>
          <a:prstGeom prst="rect">
            <a:avLst/>
          </a:prstGeom>
          <a:noFill/>
          <a:ln>
            <a:noFill/>
          </a:ln>
        </p:spPr>
        <p:txBody>
          <a:bodyPr wrap="square" lIns="68569" tIns="34275" rIns="68569" bIns="34275" anchor="t"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
        <p:nvSpPr>
          <p:cNvPr id="580" name="Shape 580"/>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Slaves the lowest social class</a:t>
            </a:r>
          </a:p>
          <a:p>
            <a:pPr indent="-257175">
              <a:spcBef>
                <a:spcPts val="405"/>
              </a:spcBef>
            </a:pPr>
            <a:r>
              <a:rPr lang="en-US" sz="2025"/>
              <a:t>No rights, could be sold at any time, families were split up, most did hard labor in the fields.</a:t>
            </a:r>
          </a:p>
        </p:txBody>
      </p:sp>
      <p:pic>
        <p:nvPicPr>
          <p:cNvPr id="581" name="Shape 581" descr="slaves"/>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371850" y="3429000"/>
            <a:ext cx="3086100" cy="2407444"/>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8036535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80">
                                            <p:txEl>
                                              <p:pRg st="0" end="0"/>
                                            </p:txEl>
                                          </p:spTgt>
                                        </p:tgtEl>
                                        <p:attrNameLst>
                                          <p:attrName>style.visibility</p:attrName>
                                        </p:attrNameLst>
                                      </p:cBhvr>
                                      <p:to>
                                        <p:strVal val="visible"/>
                                      </p:to>
                                    </p:set>
                                    <p:anim calcmode="lin" valueType="num">
                                      <p:cBhvr additive="base">
                                        <p:cTn id="7" dur="500"/>
                                        <p:tgtEl>
                                          <p:spTgt spid="580">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80">
                                            <p:txEl>
                                              <p:pRg st="1" end="1"/>
                                            </p:txEl>
                                          </p:spTgt>
                                        </p:tgtEl>
                                        <p:attrNameLst>
                                          <p:attrName>style.visibility</p:attrName>
                                        </p:attrNameLst>
                                      </p:cBhvr>
                                      <p:to>
                                        <p:strVal val="visible"/>
                                      </p:to>
                                    </p:set>
                                    <p:anim calcmode="lin" valueType="num">
                                      <p:cBhvr additive="base">
                                        <p:cTn id="12" dur="500"/>
                                        <p:tgtEl>
                                          <p:spTgt spid="580">
                                            <p:txEl>
                                              <p:pRg st="1" end="1"/>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Shape 585"/>
        <p:cNvGrpSpPr/>
        <p:nvPr/>
      </p:nvGrpSpPr>
      <p:grpSpPr>
        <a:xfrm>
          <a:off x="0" y="0"/>
          <a:ext cx="0" cy="0"/>
          <a:chOff x="0" y="0"/>
          <a:chExt cx="0" cy="0"/>
        </a:xfrm>
      </p:grpSpPr>
      <p:sp>
        <p:nvSpPr>
          <p:cNvPr id="586" name="Shape 586"/>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The South: Southern White </a:t>
            </a:r>
            <a:br>
              <a:rPr lang="en-US"/>
            </a:br>
            <a:r>
              <a:rPr lang="en-US"/>
              <a:t>Social Class - 1860</a:t>
            </a:r>
          </a:p>
        </p:txBody>
      </p:sp>
      <p:sp>
        <p:nvSpPr>
          <p:cNvPr id="587" name="Shape 587"/>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a:t>Non-Slave holders</a:t>
            </a:r>
          </a:p>
          <a:p>
            <a:pPr lvl="1" indent="-214313"/>
            <a:r>
              <a:rPr lang="en-US"/>
              <a:t>76.1%</a:t>
            </a:r>
          </a:p>
          <a:p>
            <a:pPr indent="-257175"/>
            <a:r>
              <a:rPr lang="en-US"/>
              <a:t>1-9 slaves</a:t>
            </a:r>
          </a:p>
          <a:p>
            <a:pPr lvl="1" indent="-214313"/>
            <a:r>
              <a:rPr lang="en-US"/>
              <a:t>17.2%</a:t>
            </a:r>
          </a:p>
          <a:p>
            <a:pPr indent="-257175"/>
            <a:r>
              <a:rPr lang="en-US"/>
              <a:t>10-99 slaves</a:t>
            </a:r>
          </a:p>
          <a:p>
            <a:pPr lvl="1" indent="-214313"/>
            <a:r>
              <a:rPr lang="en-US"/>
              <a:t>6.6%</a:t>
            </a:r>
          </a:p>
          <a:p>
            <a:pPr indent="-257175"/>
            <a:r>
              <a:rPr lang="en-US"/>
              <a:t>More than 100 slaves</a:t>
            </a:r>
          </a:p>
          <a:p>
            <a:pPr lvl="1" indent="-214313"/>
            <a:r>
              <a:rPr lang="en-US"/>
              <a:t>0.1%</a:t>
            </a:r>
          </a:p>
          <a:p>
            <a:pPr indent="-257175">
              <a:spcBef>
                <a:spcPts val="360"/>
              </a:spcBef>
              <a:buNone/>
            </a:pPr>
            <a:endParaRPr sz="1800"/>
          </a:p>
        </p:txBody>
      </p:sp>
      <p:sp>
        <p:nvSpPr>
          <p:cNvPr id="588" name="Shape 588"/>
          <p:cNvSpPr txBox="1">
            <a:spLocks noGrp="1"/>
          </p:cNvSpPr>
          <p:nvPr>
            <p:ph type="body" idx="2"/>
          </p:nvPr>
        </p:nvSpPr>
        <p:spPr>
          <a:xfrm>
            <a:off x="3514725" y="3371851"/>
            <a:ext cx="3000375" cy="3028949"/>
          </a:xfrm>
          <a:prstGeom prst="rect">
            <a:avLst/>
          </a:prstGeom>
          <a:noFill/>
          <a:ln>
            <a:noFill/>
          </a:ln>
        </p:spPr>
        <p:txBody>
          <a:bodyPr wrap="square" lIns="68569" tIns="34275" rIns="68569" bIns="34275" anchor="t" anchorCtr="0">
            <a:noAutofit/>
          </a:bodyPr>
          <a:lstStyle/>
          <a:p>
            <a:pPr indent="-257175">
              <a:spcBef>
                <a:spcPts val="0"/>
              </a:spcBef>
              <a:buNone/>
            </a:pPr>
            <a:endParaRPr sz="2325"/>
          </a:p>
        </p:txBody>
      </p:sp>
      <p:pic>
        <p:nvPicPr>
          <p:cNvPr id="589" name="Shape 589" descr="southern_class_structure"/>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3368278" y="3429001"/>
            <a:ext cx="3117056" cy="2896790"/>
          </a:xfrm>
          <a:prstGeom prst="rect">
            <a:avLst/>
          </a:prstGeom>
          <a:noFill/>
          <a:ln w="38100" cap="flat" cmpd="sng">
            <a:solidFill>
              <a:schemeClr val="lt1"/>
            </a:solidFill>
            <a:prstDash val="solid"/>
            <a:miter lim="8000"/>
            <a:headEnd type="none" w="med" len="med"/>
            <a:tailEnd type="none" w="med" len="med"/>
          </a:ln>
        </p:spPr>
      </p:pic>
    </p:spTree>
    <p:extLst>
      <p:ext uri="{BB962C8B-B14F-4D97-AF65-F5344CB8AC3E}">
        <p14:creationId xmlns:p14="http://schemas.microsoft.com/office/powerpoint/2010/main" val="235706729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Shape 188"/>
        <p:cNvGrpSpPr/>
        <p:nvPr/>
      </p:nvGrpSpPr>
      <p:grpSpPr>
        <a:xfrm>
          <a:off x="0" y="0"/>
          <a:ext cx="0" cy="0"/>
          <a:chOff x="0" y="0"/>
          <a:chExt cx="0" cy="0"/>
        </a:xfrm>
      </p:grpSpPr>
      <p:sp>
        <p:nvSpPr>
          <p:cNvPr id="189" name="Shape 189"/>
          <p:cNvSpPr txBox="1"/>
          <p:nvPr/>
        </p:nvSpPr>
        <p:spPr>
          <a:xfrm>
            <a:off x="395110" y="130503"/>
            <a:ext cx="6129900" cy="523200"/>
          </a:xfrm>
          <a:prstGeom prst="rect">
            <a:avLst/>
          </a:prstGeom>
          <a:noFill/>
          <a:ln>
            <a:noFill/>
          </a:ln>
        </p:spPr>
        <p:txBody>
          <a:bodyPr wrap="square" lIns="91425" tIns="45700" rIns="91425" bIns="45700" anchor="t" anchorCtr="0">
            <a:noAutofit/>
          </a:bodyPr>
          <a:lstStyle/>
          <a:p>
            <a:pPr lvl="0" algn="ctr" rtl="0">
              <a:spcBef>
                <a:spcPts val="0"/>
              </a:spcBef>
              <a:buClr>
                <a:schemeClr val="dk1"/>
              </a:buClr>
              <a:buSzPct val="25000"/>
              <a:buFont typeface="Arial"/>
              <a:buNone/>
            </a:pPr>
            <a:r>
              <a:rPr lang="en-US" sz="2800">
                <a:solidFill>
                  <a:srgbClr val="FF0000"/>
                </a:solidFill>
                <a:latin typeface="Impact"/>
                <a:ea typeface="Impact"/>
                <a:cs typeface="Impact"/>
                <a:sym typeface="Impact"/>
              </a:rPr>
              <a:t>Taxes Lead to Revolution</a:t>
            </a:r>
          </a:p>
          <a:p>
            <a:pPr marL="0" marR="0" lvl="0" indent="0" algn="ctr" rtl="0">
              <a:spcBef>
                <a:spcPts val="0"/>
              </a:spcBef>
              <a:buNone/>
            </a:pPr>
            <a:endParaRPr sz="2800">
              <a:solidFill>
                <a:srgbClr val="FF0000"/>
              </a:solidFill>
              <a:latin typeface="Impact"/>
              <a:ea typeface="Impact"/>
              <a:cs typeface="Impact"/>
              <a:sym typeface="Impact"/>
            </a:endParaRPr>
          </a:p>
        </p:txBody>
      </p:sp>
      <p:sp>
        <p:nvSpPr>
          <p:cNvPr id="190" name="Shape 190"/>
          <p:cNvSpPr txBox="1"/>
          <p:nvPr/>
        </p:nvSpPr>
        <p:spPr>
          <a:xfrm>
            <a:off x="88750" y="498800"/>
            <a:ext cx="6436200" cy="955500"/>
          </a:xfrm>
          <a:prstGeom prst="rect">
            <a:avLst/>
          </a:prstGeom>
          <a:noFill/>
          <a:ln>
            <a:noFill/>
          </a:ln>
        </p:spPr>
        <p:txBody>
          <a:bodyPr wrap="square" lIns="91425" tIns="91425" rIns="91425" bIns="91425" anchor="t" anchorCtr="0">
            <a:noAutofit/>
          </a:bodyPr>
          <a:lstStyle/>
          <a:p>
            <a:pPr lvl="0" algn="ctr" rtl="0">
              <a:spcBef>
                <a:spcPts val="0"/>
              </a:spcBef>
              <a:buNone/>
            </a:pPr>
            <a:r>
              <a:rPr lang="en-US" sz="1300" b="1" dirty="0"/>
              <a:t>Directions</a:t>
            </a:r>
            <a:r>
              <a:rPr lang="en-US" sz="1300" dirty="0"/>
              <a:t>: </a:t>
            </a:r>
            <a:r>
              <a:rPr lang="en-US" sz="1300" dirty="0">
                <a:solidFill>
                  <a:schemeClr val="dk1"/>
                </a:solidFill>
              </a:rPr>
              <a:t>The </a:t>
            </a:r>
            <a:r>
              <a:rPr lang="en-US" sz="1300" b="1" u="sng" dirty="0">
                <a:solidFill>
                  <a:schemeClr val="hlink"/>
                </a:solidFill>
                <a:hlinkClick r:id="rId3"/>
              </a:rPr>
              <a:t>Sugar Act</a:t>
            </a:r>
            <a:r>
              <a:rPr lang="en-US" sz="1300" dirty="0">
                <a:solidFill>
                  <a:schemeClr val="dk1"/>
                </a:solidFill>
              </a:rPr>
              <a:t>, </a:t>
            </a:r>
            <a:r>
              <a:rPr lang="en-US" sz="1300" b="1" u="sng" dirty="0">
                <a:solidFill>
                  <a:schemeClr val="hlink"/>
                </a:solidFill>
                <a:hlinkClick r:id="rId4"/>
              </a:rPr>
              <a:t>Stamp Act</a:t>
            </a:r>
            <a:r>
              <a:rPr lang="en-US" sz="1300" dirty="0">
                <a:solidFill>
                  <a:schemeClr val="dk1"/>
                </a:solidFill>
              </a:rPr>
              <a:t>, </a:t>
            </a:r>
            <a:r>
              <a:rPr lang="en-US" sz="1300" b="1" u="sng" dirty="0">
                <a:solidFill>
                  <a:schemeClr val="hlink"/>
                </a:solidFill>
                <a:hlinkClick r:id="rId5"/>
              </a:rPr>
              <a:t>Townshend Acts</a:t>
            </a:r>
            <a:r>
              <a:rPr lang="en-US" sz="1300" dirty="0">
                <a:solidFill>
                  <a:schemeClr val="dk1"/>
                </a:solidFill>
              </a:rPr>
              <a:t>, &amp; </a:t>
            </a:r>
            <a:r>
              <a:rPr lang="en-US" sz="1300" b="1" u="sng" dirty="0">
                <a:solidFill>
                  <a:schemeClr val="hlink"/>
                </a:solidFill>
                <a:hlinkClick r:id="rId6"/>
              </a:rPr>
              <a:t>Intolerable Acts</a:t>
            </a:r>
            <a:r>
              <a:rPr lang="en-US" sz="1300" dirty="0">
                <a:solidFill>
                  <a:schemeClr val="dk1"/>
                </a:solidFill>
              </a:rPr>
              <a:t> were all passed by Parliament and met with resistance in the American Colonies. </a:t>
            </a:r>
          </a:p>
          <a:p>
            <a:pPr lvl="0" algn="ctr" rtl="0">
              <a:spcBef>
                <a:spcPts val="0"/>
              </a:spcBef>
              <a:buNone/>
            </a:pPr>
            <a:r>
              <a:rPr lang="en-US" sz="1300" dirty="0">
                <a:solidFill>
                  <a:schemeClr val="dk1"/>
                </a:solidFill>
              </a:rPr>
              <a:t>For the Acts below, give the year they were passed, explain what they did, then why the colonists were opposed to them</a:t>
            </a:r>
            <a:r>
              <a:rPr lang="en-US" sz="1300" i="1" dirty="0">
                <a:solidFill>
                  <a:schemeClr val="dk1"/>
                </a:solidFill>
              </a:rPr>
              <a:t>. History Alive! Ch. 5, p40-42</a:t>
            </a:r>
          </a:p>
        </p:txBody>
      </p:sp>
      <p:sp>
        <p:nvSpPr>
          <p:cNvPr id="191" name="Shape 191"/>
          <p:cNvSpPr/>
          <p:nvPr/>
        </p:nvSpPr>
        <p:spPr>
          <a:xfrm>
            <a:off x="100075" y="1446875"/>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2" name="Shape 192"/>
          <p:cNvSpPr/>
          <p:nvPr/>
        </p:nvSpPr>
        <p:spPr>
          <a:xfrm>
            <a:off x="180442" y="1566080"/>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Sugar Act</a:t>
            </a:r>
          </a:p>
          <a:p>
            <a:pPr lvl="0" rtl="0">
              <a:spcBef>
                <a:spcPts val="0"/>
              </a:spcBef>
              <a:buNone/>
            </a:pPr>
            <a:endParaRPr sz="1200" dirty="0"/>
          </a:p>
          <a:p>
            <a:pPr lvl="0" rtl="0">
              <a:spcBef>
                <a:spcPts val="0"/>
              </a:spcBef>
              <a:buNone/>
            </a:pPr>
            <a:r>
              <a:rPr lang="en-US" sz="1200" dirty="0"/>
              <a:t>.</a:t>
            </a:r>
          </a:p>
        </p:txBody>
      </p:sp>
      <p:sp>
        <p:nvSpPr>
          <p:cNvPr id="193" name="Shape 193"/>
          <p:cNvSpPr/>
          <p:nvPr/>
        </p:nvSpPr>
        <p:spPr>
          <a:xfrm>
            <a:off x="100075" y="5271500"/>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4" name="Shape 194"/>
          <p:cNvSpPr/>
          <p:nvPr/>
        </p:nvSpPr>
        <p:spPr>
          <a:xfrm>
            <a:off x="180442" y="5390705"/>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Townshend Acts</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endParaRPr lang="en-US" sz="1200">
              <a:solidFill>
                <a:schemeClr val="dk1"/>
              </a:solidFill>
            </a:endParaRPr>
          </a:p>
          <a:p>
            <a:pPr lvl="0" algn="ctr" rtl="0">
              <a:spcBef>
                <a:spcPts val="0"/>
              </a:spcBef>
              <a:buNone/>
            </a:pPr>
            <a:endParaRPr sz="1200" dirty="0">
              <a:latin typeface="Anton"/>
              <a:ea typeface="Anton"/>
              <a:cs typeface="Anton"/>
              <a:sym typeface="Anton"/>
            </a:endParaRPr>
          </a:p>
          <a:p>
            <a:pPr lvl="0" rtl="0">
              <a:spcBef>
                <a:spcPts val="0"/>
              </a:spcBef>
              <a:buNone/>
            </a:pPr>
            <a:endParaRPr sz="1200" dirty="0"/>
          </a:p>
        </p:txBody>
      </p:sp>
      <p:sp>
        <p:nvSpPr>
          <p:cNvPr id="195" name="Shape 195"/>
          <p:cNvSpPr/>
          <p:nvPr/>
        </p:nvSpPr>
        <p:spPr>
          <a:xfrm>
            <a:off x="3511625" y="1446675"/>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6" name="Shape 196"/>
          <p:cNvSpPr/>
          <p:nvPr/>
        </p:nvSpPr>
        <p:spPr>
          <a:xfrm>
            <a:off x="3591992" y="1565880"/>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Stamp Act</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endParaRPr lang="en-US" sz="1200" dirty="0">
              <a:solidFill>
                <a:schemeClr val="dk1"/>
              </a:solidFill>
            </a:endParaRPr>
          </a:p>
          <a:p>
            <a:pPr lvl="0" algn="ctr" rtl="0">
              <a:spcBef>
                <a:spcPts val="0"/>
              </a:spcBef>
              <a:buNone/>
            </a:pPr>
            <a:endParaRPr sz="1200" dirty="0">
              <a:latin typeface="Anton"/>
              <a:ea typeface="Anton"/>
              <a:cs typeface="Anton"/>
              <a:sym typeface="Anton"/>
            </a:endParaRPr>
          </a:p>
          <a:p>
            <a:pPr lvl="0" rtl="0">
              <a:spcBef>
                <a:spcPts val="0"/>
              </a:spcBef>
              <a:buNone/>
            </a:pPr>
            <a:endParaRPr sz="1200" dirty="0"/>
          </a:p>
        </p:txBody>
      </p:sp>
      <p:sp>
        <p:nvSpPr>
          <p:cNvPr id="197" name="Shape 197"/>
          <p:cNvSpPr/>
          <p:nvPr/>
        </p:nvSpPr>
        <p:spPr>
          <a:xfrm>
            <a:off x="3592000" y="5271500"/>
            <a:ext cx="3194100" cy="3731100"/>
          </a:xfrm>
          <a:prstGeom prst="plaque">
            <a:avLst>
              <a:gd name="adj" fmla="val 14356"/>
            </a:avLst>
          </a:prstGeom>
          <a:solidFill>
            <a:schemeClr val="lt2"/>
          </a:solidFill>
          <a:ln w="9525" cap="flat" cmpd="sng">
            <a:solidFill>
              <a:schemeClr val="dk2"/>
            </a:solidFill>
            <a:prstDash val="solid"/>
            <a:round/>
            <a:headEnd type="none" w="med" len="med"/>
            <a:tailEnd type="none" w="med" len="med"/>
          </a:ln>
        </p:spPr>
        <p:txBody>
          <a:bodyPr wrap="square" lIns="91425" tIns="91425" rIns="91425" bIns="91425" anchor="ctr" anchorCtr="0">
            <a:noAutofit/>
          </a:bodyPr>
          <a:lstStyle/>
          <a:p>
            <a:pPr lvl="0">
              <a:spcBef>
                <a:spcPts val="0"/>
              </a:spcBef>
              <a:buNone/>
            </a:pPr>
            <a:endParaRPr/>
          </a:p>
        </p:txBody>
      </p:sp>
      <p:sp>
        <p:nvSpPr>
          <p:cNvPr id="198" name="Shape 198"/>
          <p:cNvSpPr/>
          <p:nvPr/>
        </p:nvSpPr>
        <p:spPr>
          <a:xfrm>
            <a:off x="3672367" y="5390705"/>
            <a:ext cx="3033300" cy="3492300"/>
          </a:xfrm>
          <a:prstGeom prst="plaque">
            <a:avLst>
              <a:gd name="adj" fmla="val 14356"/>
            </a:avLst>
          </a:prstGeom>
          <a:solidFill>
            <a:srgbClr val="CFE2F3"/>
          </a:solidFill>
          <a:ln w="9525" cap="flat" cmpd="sng">
            <a:solidFill>
              <a:schemeClr val="dk2"/>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r>
              <a:rPr lang="en-US" sz="1800" dirty="0">
                <a:latin typeface="Anton"/>
                <a:ea typeface="Anton"/>
                <a:cs typeface="Anton"/>
                <a:sym typeface="Anton"/>
              </a:rPr>
              <a:t>The Intolerable Acts</a:t>
            </a:r>
          </a:p>
          <a:p>
            <a:pPr lvl="0" rtl="0">
              <a:spcBef>
                <a:spcPts val="0"/>
              </a:spcBef>
              <a:buClr>
                <a:schemeClr val="dk1"/>
              </a:buClr>
              <a:buFont typeface="Arial"/>
              <a:buNone/>
            </a:pPr>
            <a:endParaRPr sz="1200" dirty="0">
              <a:solidFill>
                <a:schemeClr val="dk1"/>
              </a:solidFill>
            </a:endParaRPr>
          </a:p>
          <a:p>
            <a:pPr lvl="0" rtl="0">
              <a:spcBef>
                <a:spcPts val="0"/>
              </a:spcBef>
              <a:buClr>
                <a:schemeClr val="dk1"/>
              </a:buClr>
              <a:buSzPct val="91666"/>
              <a:buFont typeface="Arial"/>
              <a:buNone/>
            </a:pPr>
            <a:endParaRPr lang="en-US" sz="1200" dirty="0">
              <a:solidFill>
                <a:schemeClr val="dk1"/>
              </a:solidFill>
            </a:endParaRPr>
          </a:p>
          <a:p>
            <a:pPr lvl="0" algn="ctr" rtl="0">
              <a:spcBef>
                <a:spcPts val="0"/>
              </a:spcBef>
              <a:buNone/>
            </a:pPr>
            <a:endParaRPr sz="1200" dirty="0">
              <a:latin typeface="Anton"/>
              <a:ea typeface="Anton"/>
              <a:cs typeface="Anton"/>
              <a:sym typeface="Anton"/>
            </a:endParaRPr>
          </a:p>
          <a:p>
            <a:pPr lvl="0" rtl="0">
              <a:spcBef>
                <a:spcPts val="0"/>
              </a:spcBef>
              <a:buNone/>
            </a:pPr>
            <a:endParaRPr sz="1200" dirty="0"/>
          </a:p>
        </p:txBody>
      </p:sp>
    </p:spTree>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Shape 593"/>
        <p:cNvGrpSpPr/>
        <p:nvPr/>
      </p:nvGrpSpPr>
      <p:grpSpPr>
        <a:xfrm>
          <a:off x="0" y="0"/>
          <a:ext cx="0" cy="0"/>
          <a:chOff x="0" y="0"/>
          <a:chExt cx="0" cy="0"/>
        </a:xfrm>
      </p:grpSpPr>
      <p:sp>
        <p:nvSpPr>
          <p:cNvPr id="594" name="Shape 594"/>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sz="3000"/>
              <a:t>The South:  Industry, Cities and  Transportation</a:t>
            </a:r>
          </a:p>
        </p:txBody>
      </p:sp>
      <p:sp>
        <p:nvSpPr>
          <p:cNvPr id="595" name="Shape 595"/>
          <p:cNvSpPr txBox="1">
            <a:spLocks noGrp="1"/>
          </p:cNvSpPr>
          <p:nvPr>
            <p:ph type="body" idx="1"/>
          </p:nvPr>
        </p:nvSpPr>
        <p:spPr>
          <a:xfrm>
            <a:off x="400050" y="3371851"/>
            <a:ext cx="3000375" cy="3028949"/>
          </a:xfrm>
          <a:prstGeom prst="rect">
            <a:avLst/>
          </a:prstGeom>
          <a:noFill/>
          <a:ln>
            <a:noFill/>
          </a:ln>
        </p:spPr>
        <p:txBody>
          <a:bodyPr wrap="square" lIns="68569" tIns="34275" rIns="68569" bIns="34275" anchor="t" anchorCtr="0">
            <a:noAutofit/>
          </a:bodyPr>
          <a:lstStyle/>
          <a:p>
            <a:pPr indent="-257175">
              <a:spcBef>
                <a:spcPts val="0"/>
              </a:spcBef>
            </a:pPr>
            <a:r>
              <a:rPr lang="en-US" sz="2025"/>
              <a:t>Economy entirely focused on agriculture</a:t>
            </a:r>
          </a:p>
          <a:p>
            <a:pPr indent="-257175">
              <a:spcBef>
                <a:spcPts val="405"/>
              </a:spcBef>
            </a:pPr>
            <a:r>
              <a:rPr lang="en-US" sz="2025"/>
              <a:t>Very little industry</a:t>
            </a:r>
          </a:p>
          <a:p>
            <a:pPr indent="-257175">
              <a:spcBef>
                <a:spcPts val="405"/>
              </a:spcBef>
            </a:pPr>
            <a:r>
              <a:rPr lang="en-US" sz="2025"/>
              <a:t>Few cities</a:t>
            </a:r>
          </a:p>
          <a:p>
            <a:pPr indent="-257175">
              <a:spcBef>
                <a:spcPts val="405"/>
              </a:spcBef>
            </a:pPr>
            <a:r>
              <a:rPr lang="en-US" sz="2025"/>
              <a:t>Few canals or railroads</a:t>
            </a:r>
          </a:p>
          <a:p>
            <a:pPr indent="-257175">
              <a:spcBef>
                <a:spcPts val="405"/>
              </a:spcBef>
            </a:pPr>
            <a:r>
              <a:rPr lang="en-US" sz="2025"/>
              <a:t>Rural society</a:t>
            </a:r>
          </a:p>
          <a:p>
            <a:pPr indent="-257175">
              <a:spcBef>
                <a:spcPts val="405"/>
              </a:spcBef>
              <a:buNone/>
            </a:pPr>
            <a:endParaRPr sz="2025"/>
          </a:p>
        </p:txBody>
      </p:sp>
      <p:pic>
        <p:nvPicPr>
          <p:cNvPr id="596" name="Shape 596" descr="topics5and610"/>
          <p:cNvPicPr preferRelativeResize="0">
            <a:picLocks noGrp="1"/>
          </p:cNvPicPr>
          <p:nvPr>
            <p:ph type="body" idx="2"/>
          </p:nvPr>
        </p:nvPicPr>
        <p:blipFill rotWithShape="1">
          <a:blip r:embed="rId3" cstate="email">
            <a:alphaModFix/>
            <a:extLst>
              <a:ext uri="{28A0092B-C50C-407E-A947-70E740481C1C}">
                <a14:useLocalDpi xmlns:a14="http://schemas.microsoft.com/office/drawing/2010/main"/>
              </a:ext>
            </a:extLst>
          </a:blip>
          <a:srcRect/>
          <a:stretch/>
        </p:blipFill>
        <p:spPr>
          <a:xfrm>
            <a:off x="3371850" y="3714751"/>
            <a:ext cx="3000375" cy="1980008"/>
          </a:xfrm>
          <a:prstGeom prst="rect">
            <a:avLst/>
          </a:prstGeom>
          <a:noFill/>
          <a:ln>
            <a:noFill/>
          </a:ln>
          <a:effectLst>
            <a:outerShdw blurRad="63500" dist="139700" dir="2700000">
              <a:srgbClr val="333333">
                <a:alpha val="64705"/>
              </a:srgbClr>
            </a:outerShdw>
          </a:effectLst>
        </p:spPr>
      </p:pic>
    </p:spTree>
    <p:extLst>
      <p:ext uri="{BB962C8B-B14F-4D97-AF65-F5344CB8AC3E}">
        <p14:creationId xmlns:p14="http://schemas.microsoft.com/office/powerpoint/2010/main" val="32230926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595">
                                            <p:txEl>
                                              <p:pRg st="0" end="0"/>
                                            </p:txEl>
                                          </p:spTgt>
                                        </p:tgtEl>
                                        <p:attrNameLst>
                                          <p:attrName>style.visibility</p:attrName>
                                        </p:attrNameLst>
                                      </p:cBhvr>
                                      <p:to>
                                        <p:strVal val="visible"/>
                                      </p:to>
                                    </p:set>
                                    <p:anim calcmode="lin" valueType="num">
                                      <p:cBhvr additive="base">
                                        <p:cTn id="7" dur="500"/>
                                        <p:tgtEl>
                                          <p:spTgt spid="595">
                                            <p:txEl>
                                              <p:pRg st="0" end="0"/>
                                            </p:txEl>
                                          </p:spTgt>
                                        </p:tgtEl>
                                        <p:attrNameLst>
                                          <p:attrName>ppt_y</p:attrName>
                                        </p:attrNameLst>
                                      </p:cBhvr>
                                      <p:tavLst>
                                        <p:tav tm="0">
                                          <p:val>
                                            <p:strVal val="#ppt_y+1"/>
                                          </p:val>
                                        </p:tav>
                                        <p:tav tm="100000">
                                          <p:val>
                                            <p:strVal val="#ppt_y"/>
                                          </p:val>
                                        </p:tav>
                                      </p:tavLst>
                                    </p:anim>
                                  </p:childTnLst>
                                </p:cTn>
                              </p:par>
                            </p:childTnLst>
                          </p:cTn>
                        </p:par>
                      </p:childTnLst>
                    </p:cTn>
                  </p:par>
                  <p:par>
                    <p:cTn id="8" fill="hold">
                      <p:stCondLst>
                        <p:cond delay="indefinite"/>
                      </p:stCondLst>
                      <p:childTnLst>
                        <p:par>
                          <p:cTn id="9" fill="hold">
                            <p:stCondLst>
                              <p:cond delay="0"/>
                            </p:stCondLst>
                            <p:childTnLst>
                              <p:par>
                                <p:cTn id="10" presetID="2" presetClass="entr" presetSubtype="4" fill="hold" nodeType="clickEffect">
                                  <p:stCondLst>
                                    <p:cond delay="0"/>
                                  </p:stCondLst>
                                  <p:childTnLst>
                                    <p:set>
                                      <p:cBhvr>
                                        <p:cTn id="11" dur="1" fill="hold">
                                          <p:stCondLst>
                                            <p:cond delay="0"/>
                                          </p:stCondLst>
                                        </p:cTn>
                                        <p:tgtEl>
                                          <p:spTgt spid="595">
                                            <p:txEl>
                                              <p:pRg st="1" end="1"/>
                                            </p:txEl>
                                          </p:spTgt>
                                        </p:tgtEl>
                                        <p:attrNameLst>
                                          <p:attrName>style.visibility</p:attrName>
                                        </p:attrNameLst>
                                      </p:cBhvr>
                                      <p:to>
                                        <p:strVal val="visible"/>
                                      </p:to>
                                    </p:set>
                                    <p:anim calcmode="lin" valueType="num">
                                      <p:cBhvr additive="base">
                                        <p:cTn id="12" dur="500"/>
                                        <p:tgtEl>
                                          <p:spTgt spid="595">
                                            <p:txEl>
                                              <p:pRg st="1" end="1"/>
                                            </p:txEl>
                                          </p:spTgt>
                                        </p:tgtEl>
                                        <p:attrNameLst>
                                          <p:attrName>ppt_y</p:attrName>
                                        </p:attrNameLst>
                                      </p:cBhvr>
                                      <p:tavLst>
                                        <p:tav tm="0">
                                          <p:val>
                                            <p:strVal val="#ppt_y+1"/>
                                          </p:val>
                                        </p:tav>
                                        <p:tav tm="100000">
                                          <p:val>
                                            <p:strVal val="#ppt_y"/>
                                          </p:val>
                                        </p:tav>
                                      </p:tavLst>
                                    </p:anim>
                                  </p:childTnLst>
                                </p:cTn>
                              </p:par>
                            </p:childTnLst>
                          </p:cTn>
                        </p:par>
                      </p:childTnLst>
                    </p:cTn>
                  </p:par>
                  <p:par>
                    <p:cTn id="13" fill="hold">
                      <p:stCondLst>
                        <p:cond delay="indefinite"/>
                      </p:stCondLst>
                      <p:childTnLst>
                        <p:par>
                          <p:cTn id="14" fill="hold">
                            <p:stCondLst>
                              <p:cond delay="0"/>
                            </p:stCondLst>
                            <p:childTnLst>
                              <p:par>
                                <p:cTn id="15" presetID="2" presetClass="entr" presetSubtype="4" fill="hold" nodeType="clickEffect">
                                  <p:stCondLst>
                                    <p:cond delay="0"/>
                                  </p:stCondLst>
                                  <p:childTnLst>
                                    <p:set>
                                      <p:cBhvr>
                                        <p:cTn id="16" dur="1" fill="hold">
                                          <p:stCondLst>
                                            <p:cond delay="0"/>
                                          </p:stCondLst>
                                        </p:cTn>
                                        <p:tgtEl>
                                          <p:spTgt spid="595">
                                            <p:txEl>
                                              <p:pRg st="2" end="2"/>
                                            </p:txEl>
                                          </p:spTgt>
                                        </p:tgtEl>
                                        <p:attrNameLst>
                                          <p:attrName>style.visibility</p:attrName>
                                        </p:attrNameLst>
                                      </p:cBhvr>
                                      <p:to>
                                        <p:strVal val="visible"/>
                                      </p:to>
                                    </p:set>
                                    <p:anim calcmode="lin" valueType="num">
                                      <p:cBhvr additive="base">
                                        <p:cTn id="17" dur="500"/>
                                        <p:tgtEl>
                                          <p:spTgt spid="595">
                                            <p:txEl>
                                              <p:pRg st="2" end="2"/>
                                            </p:txEl>
                                          </p:spTgt>
                                        </p:tgtEl>
                                        <p:attrNameLst>
                                          <p:attrName>ppt_y</p:attrName>
                                        </p:attrNameLst>
                                      </p:cBhvr>
                                      <p:tavLst>
                                        <p:tav tm="0">
                                          <p:val>
                                            <p:strVal val="#ppt_y+1"/>
                                          </p:val>
                                        </p:tav>
                                        <p:tav tm="100000">
                                          <p:val>
                                            <p:strVal val="#ppt_y"/>
                                          </p:val>
                                        </p:tav>
                                      </p:tavLst>
                                    </p:anim>
                                  </p:childTnLst>
                                </p:cTn>
                              </p:par>
                            </p:childTnLst>
                          </p:cTn>
                        </p:par>
                      </p:childTnLst>
                    </p:cTn>
                  </p:par>
                  <p:par>
                    <p:cTn id="18" fill="hold">
                      <p:stCondLst>
                        <p:cond delay="indefinite"/>
                      </p:stCondLst>
                      <p:childTnLst>
                        <p:par>
                          <p:cTn id="19" fill="hold">
                            <p:stCondLst>
                              <p:cond delay="0"/>
                            </p:stCondLst>
                            <p:childTnLst>
                              <p:par>
                                <p:cTn id="20" presetID="2" presetClass="entr" presetSubtype="4" fill="hold" nodeType="clickEffect">
                                  <p:stCondLst>
                                    <p:cond delay="0"/>
                                  </p:stCondLst>
                                  <p:childTnLst>
                                    <p:set>
                                      <p:cBhvr>
                                        <p:cTn id="21" dur="1" fill="hold">
                                          <p:stCondLst>
                                            <p:cond delay="0"/>
                                          </p:stCondLst>
                                        </p:cTn>
                                        <p:tgtEl>
                                          <p:spTgt spid="595">
                                            <p:txEl>
                                              <p:pRg st="3" end="3"/>
                                            </p:txEl>
                                          </p:spTgt>
                                        </p:tgtEl>
                                        <p:attrNameLst>
                                          <p:attrName>style.visibility</p:attrName>
                                        </p:attrNameLst>
                                      </p:cBhvr>
                                      <p:to>
                                        <p:strVal val="visible"/>
                                      </p:to>
                                    </p:set>
                                    <p:anim calcmode="lin" valueType="num">
                                      <p:cBhvr additive="base">
                                        <p:cTn id="22" dur="500"/>
                                        <p:tgtEl>
                                          <p:spTgt spid="595">
                                            <p:txEl>
                                              <p:pRg st="3" end="3"/>
                                            </p:txEl>
                                          </p:spTgt>
                                        </p:tgtEl>
                                        <p:attrNameLst>
                                          <p:attrName>ppt_y</p:attrName>
                                        </p:attrNameLst>
                                      </p:cBhvr>
                                      <p:tavLst>
                                        <p:tav tm="0">
                                          <p:val>
                                            <p:strVal val="#ppt_y+1"/>
                                          </p:val>
                                        </p:tav>
                                        <p:tav tm="100000">
                                          <p:val>
                                            <p:strVal val="#ppt_y"/>
                                          </p:val>
                                        </p:tav>
                                      </p:tavLst>
                                    </p:anim>
                                  </p:childTnLst>
                                </p:cTn>
                              </p:par>
                            </p:childTnLst>
                          </p:cTn>
                        </p:par>
                      </p:childTnLst>
                    </p:cTn>
                  </p:par>
                  <p:par>
                    <p:cTn id="23" fill="hold">
                      <p:stCondLst>
                        <p:cond delay="indefinite"/>
                      </p:stCondLst>
                      <p:childTnLst>
                        <p:par>
                          <p:cTn id="24" fill="hold">
                            <p:stCondLst>
                              <p:cond delay="0"/>
                            </p:stCondLst>
                            <p:childTnLst>
                              <p:par>
                                <p:cTn id="25" presetID="2" presetClass="entr" presetSubtype="4" fill="hold" nodeType="clickEffect">
                                  <p:stCondLst>
                                    <p:cond delay="0"/>
                                  </p:stCondLst>
                                  <p:childTnLst>
                                    <p:set>
                                      <p:cBhvr>
                                        <p:cTn id="26" dur="1" fill="hold">
                                          <p:stCondLst>
                                            <p:cond delay="0"/>
                                          </p:stCondLst>
                                        </p:cTn>
                                        <p:tgtEl>
                                          <p:spTgt spid="595">
                                            <p:txEl>
                                              <p:pRg st="4" end="4"/>
                                            </p:txEl>
                                          </p:spTgt>
                                        </p:tgtEl>
                                        <p:attrNameLst>
                                          <p:attrName>style.visibility</p:attrName>
                                        </p:attrNameLst>
                                      </p:cBhvr>
                                      <p:to>
                                        <p:strVal val="visible"/>
                                      </p:to>
                                    </p:set>
                                    <p:anim calcmode="lin" valueType="num">
                                      <p:cBhvr additive="base">
                                        <p:cTn id="27" dur="500"/>
                                        <p:tgtEl>
                                          <p:spTgt spid="595">
                                            <p:txEl>
                                              <p:pRg st="4" end="4"/>
                                            </p:txEl>
                                          </p:spTgt>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Shape 600"/>
        <p:cNvGrpSpPr/>
        <p:nvPr/>
      </p:nvGrpSpPr>
      <p:grpSpPr>
        <a:xfrm>
          <a:off x="0" y="0"/>
          <a:ext cx="0" cy="0"/>
          <a:chOff x="0" y="0"/>
          <a:chExt cx="0" cy="0"/>
        </a:xfrm>
      </p:grpSpPr>
      <p:sp>
        <p:nvSpPr>
          <p:cNvPr id="601" name="Shape 601"/>
          <p:cNvSpPr txBox="1">
            <a:spLocks noGrp="1"/>
          </p:cNvSpPr>
          <p:nvPr>
            <p:ph type="title"/>
          </p:nvPr>
        </p:nvSpPr>
        <p:spPr>
          <a:xfrm>
            <a:off x="400051" y="2355056"/>
            <a:ext cx="6115049" cy="857250"/>
          </a:xfrm>
          <a:prstGeom prst="rect">
            <a:avLst/>
          </a:prstGeom>
          <a:noFill/>
          <a:ln>
            <a:noFill/>
          </a:ln>
        </p:spPr>
        <p:txBody>
          <a:bodyPr wrap="square" lIns="68569" tIns="34275" rIns="68569" bIns="34275" anchor="b" anchorCtr="0">
            <a:noAutofit/>
          </a:bodyPr>
          <a:lstStyle/>
          <a:p>
            <a:pPr>
              <a:buClr>
                <a:schemeClr val="lt2"/>
              </a:buClr>
              <a:buSzPct val="25000"/>
            </a:pPr>
            <a:r>
              <a:rPr lang="en-US"/>
              <a:t>Southern Agriculture</a:t>
            </a:r>
          </a:p>
        </p:txBody>
      </p:sp>
      <p:pic>
        <p:nvPicPr>
          <p:cNvPr id="602" name="Shape 602" descr="slaverypic1"/>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1200151" y="3429000"/>
            <a:ext cx="4564856" cy="2914650"/>
          </a:xfrm>
          <a:prstGeom prst="rect">
            <a:avLst/>
          </a:prstGeom>
          <a:noFill/>
          <a:ln>
            <a:noFill/>
          </a:ln>
        </p:spPr>
      </p:pic>
      <p:sp>
        <p:nvSpPr>
          <p:cNvPr id="603" name="Shape 603"/>
          <p:cNvSpPr txBox="1"/>
          <p:nvPr/>
        </p:nvSpPr>
        <p:spPr>
          <a:xfrm rot="-660000">
            <a:off x="1493044" y="4704159"/>
            <a:ext cx="2930128" cy="364331"/>
          </a:xfrm>
          <a:prstGeom prst="rect">
            <a:avLst/>
          </a:prstGeom>
          <a:solidFill>
            <a:schemeClr val="dk2">
              <a:alpha val="69803"/>
            </a:schemeClr>
          </a:solidFill>
          <a:ln>
            <a:noFill/>
          </a:ln>
        </p:spPr>
        <p:txBody>
          <a:bodyPr wrap="square" lIns="68569" tIns="34275" rIns="68569" bIns="34275" anchor="t" anchorCtr="0">
            <a:noAutofit/>
          </a:bodyPr>
          <a:lstStyle/>
          <a:p>
            <a:pPr marL="0" marR="0" lvl="0" indent="0" algn="ctr" defTabSz="685800" rtl="0" eaLnBrk="1" fontAlgn="auto" latinLnBrk="0" hangingPunct="1">
              <a:lnSpc>
                <a:spcPct val="80000"/>
              </a:lnSpc>
              <a:spcBef>
                <a:spcPts val="0"/>
              </a:spcBef>
              <a:spcAft>
                <a:spcPts val="0"/>
              </a:spcAft>
              <a:buClr>
                <a:srgbClr val="FF0000"/>
              </a:buClr>
              <a:buSzPct val="25000"/>
              <a:buFontTx/>
              <a:buNone/>
              <a:tabLst/>
              <a:defRPr/>
            </a:pPr>
            <a:r>
              <a:rPr kumimoji="0" lang="en-US" sz="1200" b="0" i="0" u="none" strike="noStrike" kern="0" cap="none" spc="0" normalizeH="0" baseline="0" noProof="0">
                <a:ln>
                  <a:noFill/>
                </a:ln>
                <a:solidFill>
                  <a:srgbClr val="FF0000"/>
                </a:solidFill>
                <a:effectLst/>
                <a:uLnTx/>
                <a:uFillTx/>
                <a:latin typeface="Times New Roman"/>
                <a:ea typeface="Times New Roman"/>
                <a:cs typeface="Times New Roman"/>
                <a:sym typeface="Times New Roman"/>
              </a:rPr>
              <a:t>50% of all slaves lived in the Black Belt (“Cotton Belt”)</a:t>
            </a:r>
          </a:p>
        </p:txBody>
      </p:sp>
      <p:sp>
        <p:nvSpPr>
          <p:cNvPr id="604" name="Shape 604"/>
          <p:cNvSpPr/>
          <p:nvPr/>
        </p:nvSpPr>
        <p:spPr>
          <a:xfrm rot="-600000">
            <a:off x="1404938" y="4569618"/>
            <a:ext cx="3105149" cy="633413"/>
          </a:xfrm>
          <a:prstGeom prst="ellipse">
            <a:avLst/>
          </a:prstGeom>
          <a:noFill/>
          <a:ln w="76200" cap="flat" cmpd="sng">
            <a:solidFill>
              <a:srgbClr val="FF0000"/>
            </a:solidFill>
            <a:prstDash val="solid"/>
            <a:miter lim="8000"/>
            <a:headEnd type="none" w="med" len="med"/>
            <a:tailEnd type="none" w="med" len="med"/>
          </a:ln>
        </p:spPr>
        <p:txBody>
          <a:bodyPr wrap="square" lIns="68569" tIns="34275" rIns="68569" bIns="34275" anchor="ctr" anchorCtr="0">
            <a:noAutofit/>
          </a:bodyPr>
          <a:lstStyle/>
          <a:p>
            <a:pPr marL="0" marR="0" lvl="0" indent="0" algn="l" defTabSz="685800" rtl="0" eaLnBrk="1" fontAlgn="auto" latinLnBrk="0" hangingPunct="1">
              <a:lnSpc>
                <a:spcPct val="100000"/>
              </a:lnSpc>
              <a:spcBef>
                <a:spcPts val="0"/>
              </a:spcBef>
              <a:spcAft>
                <a:spcPts val="0"/>
              </a:spcAft>
              <a:buClrTx/>
              <a:buSzTx/>
              <a:buFontTx/>
              <a:buNone/>
              <a:tabLst/>
              <a:defRPr/>
            </a:pPr>
            <a:endParaRPr kumimoji="0" sz="1350" b="0" i="0" u="none" strike="noStrike" kern="0" cap="none" spc="0" normalizeH="0" baseline="0" noProof="0">
              <a:ln>
                <a:noFill/>
              </a:ln>
              <a:solidFill>
                <a:srgbClr val="FFFFFF"/>
              </a:solidFill>
              <a:effectLst/>
              <a:uLnTx/>
              <a:uFillTx/>
              <a:latin typeface="Arial"/>
              <a:cs typeface="Arial"/>
              <a:sym typeface="Arial"/>
            </a:endParaRPr>
          </a:p>
        </p:txBody>
      </p:sp>
    </p:spTree>
    <p:extLst>
      <p:ext uri="{BB962C8B-B14F-4D97-AF65-F5344CB8AC3E}">
        <p14:creationId xmlns:p14="http://schemas.microsoft.com/office/powerpoint/2010/main" val="13528947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604"/>
                                        </p:tgtEl>
                                        <p:attrNameLst>
                                          <p:attrName>style.visibility</p:attrName>
                                        </p:attrNameLst>
                                      </p:cBhvr>
                                      <p:to>
                                        <p:strVal val="visible"/>
                                      </p:to>
                                    </p:set>
                                    <p:anim calcmode="lin" valueType="num">
                                      <p:cBhvr additive="base">
                                        <p:cTn id="7" dur="500"/>
                                        <p:tgtEl>
                                          <p:spTgt spid="604"/>
                                        </p:tgtEl>
                                        <p:attrNameLst>
                                          <p:attrName>ppt_y</p:attrName>
                                        </p:attrNameLst>
                                      </p:cBhvr>
                                      <p:tavLst>
                                        <p:tav tm="0">
                                          <p:val>
                                            <p:strVal val="#ppt_y+1"/>
                                          </p:val>
                                        </p:tav>
                                        <p:tav tm="100000">
                                          <p:val>
                                            <p:strVal val="#ppt_y"/>
                                          </p:val>
                                        </p:tav>
                                      </p:tavLst>
                                    </p:anim>
                                  </p:childTnLst>
                                </p:cTn>
                              </p:par>
                              <p:par>
                                <p:cTn id="8" presetID="2" presetClass="entr" presetSubtype="4" fill="hold" nodeType="withEffect">
                                  <p:stCondLst>
                                    <p:cond delay="0"/>
                                  </p:stCondLst>
                                  <p:childTnLst>
                                    <p:set>
                                      <p:cBhvr>
                                        <p:cTn id="9" dur="1" fill="hold">
                                          <p:stCondLst>
                                            <p:cond delay="0"/>
                                          </p:stCondLst>
                                        </p:cTn>
                                        <p:tgtEl>
                                          <p:spTgt spid="603"/>
                                        </p:tgtEl>
                                        <p:attrNameLst>
                                          <p:attrName>style.visibility</p:attrName>
                                        </p:attrNameLst>
                                      </p:cBhvr>
                                      <p:to>
                                        <p:strVal val="visible"/>
                                      </p:to>
                                    </p:set>
                                    <p:anim calcmode="lin" valueType="num">
                                      <p:cBhvr additive="base">
                                        <p:cTn id="10" dur="500"/>
                                        <p:tgtEl>
                                          <p:spTgt spid="603"/>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400050" y="2355056"/>
            <a:ext cx="6115050" cy="461700"/>
          </a:xfrm>
          <a:prstGeom prst="rect">
            <a:avLst/>
          </a:prstGeom>
          <a:noFill/>
          <a:ln>
            <a:noFill/>
          </a:ln>
        </p:spPr>
        <p:txBody>
          <a:bodyPr wrap="square" lIns="68569" tIns="34275" rIns="68569" bIns="34275" anchor="b" anchorCtr="0">
            <a:noAutofit/>
          </a:bodyPr>
          <a:lstStyle/>
          <a:p>
            <a:pPr>
              <a:buClr>
                <a:schemeClr val="lt2"/>
              </a:buClr>
              <a:buSzPct val="25000"/>
            </a:pPr>
            <a:r>
              <a:rPr lang="en-US"/>
              <a:t>Southern Population</a:t>
            </a:r>
          </a:p>
        </p:txBody>
      </p:sp>
      <p:pic>
        <p:nvPicPr>
          <p:cNvPr id="610" name="Shape 610" descr="C:\Documents and Settings\Bill\Desktop\Faragher\Faragher_JPG\IMAGES-FINAL_M10\AAIFUZX0.jpg"/>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56770" y="2816756"/>
            <a:ext cx="4729724" cy="3600675"/>
          </a:xfrm>
          <a:prstGeom prst="rect">
            <a:avLst/>
          </a:prstGeom>
          <a:noFill/>
          <a:ln w="12700" cap="flat" cmpd="sng">
            <a:solidFill>
              <a:schemeClr val="lt1"/>
            </a:solidFill>
            <a:prstDash val="solid"/>
            <a:miter lim="8000"/>
            <a:headEnd type="none" w="med" len="med"/>
            <a:tailEnd type="none" w="med" len="med"/>
          </a:ln>
        </p:spPr>
      </p:pic>
    </p:spTree>
    <p:extLst>
      <p:ext uri="{BB962C8B-B14F-4D97-AF65-F5344CB8AC3E}">
        <p14:creationId xmlns:p14="http://schemas.microsoft.com/office/powerpoint/2010/main" val="418391533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Shape 608"/>
        <p:cNvGrpSpPr/>
        <p:nvPr/>
      </p:nvGrpSpPr>
      <p:grpSpPr>
        <a:xfrm>
          <a:off x="0" y="0"/>
          <a:ext cx="0" cy="0"/>
          <a:chOff x="0" y="0"/>
          <a:chExt cx="0" cy="0"/>
        </a:xfrm>
      </p:grpSpPr>
      <p:sp>
        <p:nvSpPr>
          <p:cNvPr id="609" name="Shape 609"/>
          <p:cNvSpPr txBox="1">
            <a:spLocks noGrp="1"/>
          </p:cNvSpPr>
          <p:nvPr>
            <p:ph type="title"/>
          </p:nvPr>
        </p:nvSpPr>
        <p:spPr>
          <a:xfrm>
            <a:off x="377927" y="2543098"/>
            <a:ext cx="6115050" cy="461700"/>
          </a:xfrm>
          <a:prstGeom prst="rect">
            <a:avLst/>
          </a:prstGeom>
          <a:noFill/>
          <a:ln>
            <a:noFill/>
          </a:ln>
        </p:spPr>
        <p:txBody>
          <a:bodyPr wrap="square" lIns="68569" tIns="34275" rIns="68569" bIns="34275" anchor="b" anchorCtr="0">
            <a:noAutofit/>
          </a:bodyPr>
          <a:lstStyle/>
          <a:p>
            <a:pPr>
              <a:buClr>
                <a:schemeClr val="lt2"/>
              </a:buClr>
              <a:buSzPct val="25000"/>
            </a:pPr>
            <a:r>
              <a:rPr lang="en-US" dirty="0"/>
              <a:t>Essential question:</a:t>
            </a:r>
          </a:p>
        </p:txBody>
      </p:sp>
      <p:sp>
        <p:nvSpPr>
          <p:cNvPr id="2" name="TextBox 1"/>
          <p:cNvSpPr txBox="1"/>
          <p:nvPr/>
        </p:nvSpPr>
        <p:spPr>
          <a:xfrm>
            <a:off x="377927" y="3375051"/>
            <a:ext cx="6115050" cy="3093154"/>
          </a:xfrm>
          <a:prstGeom prst="rect">
            <a:avLst/>
          </a:prstGeom>
          <a:noFill/>
        </p:spPr>
        <p:txBody>
          <a:bodyPr wrap="square" rtlCol="0">
            <a:spAutoFit/>
          </a:bodyPr>
          <a:lstStyle/>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Explain how economic, social, or demographic changes led to the development of regional identities. </a:t>
            </a:r>
          </a:p>
          <a:p>
            <a:pPr marL="0" marR="0" lvl="0" indent="0" algn="ctr" defTabSz="685800" rtl="0" eaLnBrk="1" fontAlgn="auto" latinLnBrk="0" hangingPunct="1">
              <a:lnSpc>
                <a:spcPct val="100000"/>
              </a:lnSpc>
              <a:spcBef>
                <a:spcPts val="0"/>
              </a:spcBef>
              <a:spcAft>
                <a:spcPts val="0"/>
              </a:spcAft>
              <a:buClrTx/>
              <a:buSzTx/>
              <a:buFontTx/>
              <a:buNone/>
              <a:tabLst/>
              <a:defRPr/>
            </a:pPr>
            <a:endParaRPr kumimoji="0" lang="en-US" sz="3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a:p>
            <a:pPr marL="0" marR="0" lvl="0" indent="0" algn="ctr" defTabSz="685800" rtl="0" eaLnBrk="1" fontAlgn="auto" latinLnBrk="0" hangingPunct="1">
              <a:lnSpc>
                <a:spcPct val="100000"/>
              </a:lnSpc>
              <a:spcBef>
                <a:spcPts val="0"/>
              </a:spcBef>
              <a:spcAft>
                <a:spcPts val="0"/>
              </a:spcAft>
              <a:buClrTx/>
              <a:buSzTx/>
              <a:buFontTx/>
              <a:buNone/>
              <a:tabLst/>
              <a:defRPr/>
            </a:pPr>
            <a:r>
              <a:rPr kumimoji="0" lang="en-US" sz="30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rPr>
              <a:t>Complete the graphic organizer on the following page to help you explain.</a:t>
            </a:r>
          </a:p>
          <a:p>
            <a:pPr marL="0" marR="0" lvl="0" indent="0" algn="l" defTabSz="685800" rtl="0" eaLnBrk="1" fontAlgn="auto" latinLnBrk="0" hangingPunct="1">
              <a:lnSpc>
                <a:spcPct val="100000"/>
              </a:lnSpc>
              <a:spcBef>
                <a:spcPts val="0"/>
              </a:spcBef>
              <a:spcAft>
                <a:spcPts val="0"/>
              </a:spcAft>
              <a:buClrTx/>
              <a:buSzTx/>
              <a:buFontTx/>
              <a:buNone/>
              <a:tabLst/>
              <a:defRPr/>
            </a:pPr>
            <a:endParaRPr kumimoji="0" lang="en-US" sz="1500" b="0" i="0" u="none" strike="noStrike" kern="0" cap="none" spc="0" normalizeH="0" baseline="0" noProof="0" dirty="0">
              <a:ln>
                <a:noFill/>
              </a:ln>
              <a:solidFill>
                <a:srgbClr val="FFFFFF"/>
              </a:solidFill>
              <a:effectLst/>
              <a:uLnTx/>
              <a:uFillTx/>
              <a:latin typeface="Times New Roman" panose="02020603050405020304" pitchFamily="18" charset="0"/>
              <a:cs typeface="Times New Roman" panose="02020603050405020304" pitchFamily="18" charset="0"/>
              <a:sym typeface="Arial"/>
            </a:endParaRPr>
          </a:p>
        </p:txBody>
      </p:sp>
    </p:spTree>
    <p:extLst>
      <p:ext uri="{BB962C8B-B14F-4D97-AF65-F5344CB8AC3E}">
        <p14:creationId xmlns:p14="http://schemas.microsoft.com/office/powerpoint/2010/main" val="1639472504"/>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Shape 181"/>
        <p:cNvGrpSpPr/>
        <p:nvPr/>
      </p:nvGrpSpPr>
      <p:grpSpPr>
        <a:xfrm>
          <a:off x="0" y="0"/>
          <a:ext cx="0" cy="0"/>
          <a:chOff x="0" y="0"/>
          <a:chExt cx="0" cy="0"/>
        </a:xfrm>
      </p:grpSpPr>
      <p:sp>
        <p:nvSpPr>
          <p:cNvPr id="182" name="Shape 182"/>
          <p:cNvSpPr txBox="1"/>
          <p:nvPr/>
        </p:nvSpPr>
        <p:spPr>
          <a:xfrm>
            <a:off x="195600" y="1305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3600" b="0" i="0" u="none" strike="noStrike" kern="0" cap="none" spc="0" normalizeH="0" baseline="0" noProof="0" dirty="0">
                <a:ln>
                  <a:noFill/>
                </a:ln>
                <a:solidFill>
                  <a:srgbClr val="0070C0"/>
                </a:solidFill>
                <a:effectLst/>
                <a:uLnTx/>
                <a:uFillTx/>
                <a:latin typeface="Impact"/>
                <a:ea typeface="Impact"/>
                <a:cs typeface="Impact"/>
                <a:sym typeface="Impact"/>
              </a:rPr>
              <a:t>Battles of the Civil War Map</a:t>
            </a:r>
          </a:p>
        </p:txBody>
      </p:sp>
      <p:sp>
        <p:nvSpPr>
          <p:cNvPr id="183" name="Shape 183"/>
          <p:cNvSpPr txBox="1"/>
          <p:nvPr/>
        </p:nvSpPr>
        <p:spPr>
          <a:xfrm>
            <a:off x="30299" y="703508"/>
            <a:ext cx="6858000" cy="491525"/>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1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100" b="0" i="0" u="none" strike="noStrike" kern="0" cap="none" spc="0" normalizeH="0" baseline="0" noProof="0" dirty="0">
                <a:ln>
                  <a:noFill/>
                </a:ln>
                <a:solidFill>
                  <a:srgbClr val="000000"/>
                </a:solidFill>
                <a:effectLst/>
                <a:uLnTx/>
                <a:uFillTx/>
                <a:latin typeface="Arial"/>
                <a:cs typeface="Arial"/>
                <a:sym typeface="Arial"/>
              </a:rPr>
              <a:t>: For each battle listed, draw an arrow to where it occurred on the map. Then in the box, give the (1) date of the battle; (2) winner if the battle; and (3) the battle’s significance in terms of the Civil War.</a:t>
            </a:r>
          </a:p>
        </p:txBody>
      </p:sp>
      <p:pic>
        <p:nvPicPr>
          <p:cNvPr id="184" name="Shape 18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749150" y="1641500"/>
            <a:ext cx="5420300" cy="7096975"/>
          </a:xfrm>
          <a:prstGeom prst="rect">
            <a:avLst/>
          </a:prstGeom>
          <a:noFill/>
          <a:ln>
            <a:noFill/>
          </a:ln>
        </p:spPr>
      </p:pic>
      <p:sp>
        <p:nvSpPr>
          <p:cNvPr id="186" name="Shape 186"/>
          <p:cNvSpPr txBox="1"/>
          <p:nvPr/>
        </p:nvSpPr>
        <p:spPr>
          <a:xfrm>
            <a:off x="140441" y="5114293"/>
            <a:ext cx="1853399" cy="898550"/>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Gettysburg</a:t>
            </a:r>
            <a:endParaRPr kumimoji="0" lang="en-US"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0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800" b="0" i="0" u="none" strike="noStrike" kern="0" cap="none" spc="0" normalizeH="0" baseline="0" noProof="0" dirty="0">
              <a:ln>
                <a:noFill/>
              </a:ln>
              <a:solidFill>
                <a:srgbClr val="000000"/>
              </a:solidFill>
              <a:effectLst/>
              <a:uLnTx/>
              <a:uFillTx/>
              <a:latin typeface="Arial"/>
              <a:cs typeface="Arial"/>
              <a:sym typeface="Arial"/>
            </a:endParaRPr>
          </a:p>
        </p:txBody>
      </p:sp>
      <p:sp>
        <p:nvSpPr>
          <p:cNvPr id="187" name="Shape 187"/>
          <p:cNvSpPr txBox="1"/>
          <p:nvPr/>
        </p:nvSpPr>
        <p:spPr>
          <a:xfrm>
            <a:off x="157212" y="2293945"/>
            <a:ext cx="1515600" cy="859708"/>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Shiloh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188" name="Shape 188"/>
          <p:cNvSpPr txBox="1"/>
          <p:nvPr/>
        </p:nvSpPr>
        <p:spPr>
          <a:xfrm>
            <a:off x="89277" y="7600897"/>
            <a:ext cx="2061217" cy="1137578"/>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Sherman’s March</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189" name="Shape 189"/>
          <p:cNvSpPr txBox="1"/>
          <p:nvPr/>
        </p:nvSpPr>
        <p:spPr>
          <a:xfrm>
            <a:off x="4307899" y="7117420"/>
            <a:ext cx="2138325" cy="902409"/>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Appomattox</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2800" b="0" i="0" u="none" strike="noStrike" kern="0" cap="none" spc="0" normalizeH="0" baseline="0" noProof="0" dirty="0">
              <a:ln>
                <a:noFill/>
              </a:ln>
              <a:solidFill>
                <a:srgbClr val="000000"/>
              </a:solidFill>
              <a:effectLst/>
              <a:uLnTx/>
              <a:uFillTx/>
              <a:latin typeface="Arial"/>
              <a:cs typeface="Arial"/>
              <a:sym typeface="Arial"/>
            </a:endParaRPr>
          </a:p>
        </p:txBody>
      </p:sp>
      <p:sp>
        <p:nvSpPr>
          <p:cNvPr id="190" name="Shape 190"/>
          <p:cNvSpPr txBox="1"/>
          <p:nvPr/>
        </p:nvSpPr>
        <p:spPr>
          <a:xfrm>
            <a:off x="4921200" y="5237165"/>
            <a:ext cx="1704599" cy="91297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8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800" b="0" i="0" u="none" strike="noStrike" kern="0" cap="none" spc="0" normalizeH="0" baseline="0" noProof="0" dirty="0">
                <a:ln>
                  <a:noFill/>
                </a:ln>
                <a:solidFill>
                  <a:srgbClr val="000000"/>
                </a:solidFill>
                <a:effectLst/>
                <a:uLnTx/>
                <a:uFillTx/>
                <a:latin typeface="Arial"/>
                <a:cs typeface="Arial"/>
                <a:sym typeface="Arial"/>
              </a:rPr>
              <a:t>Bull Run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191" name="Shape 191"/>
          <p:cNvSpPr txBox="1"/>
          <p:nvPr/>
        </p:nvSpPr>
        <p:spPr>
          <a:xfrm>
            <a:off x="5024990" y="2221853"/>
            <a:ext cx="1704599" cy="905825"/>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0" cap="none" spc="0" normalizeH="0" baseline="0" noProof="0" dirty="0">
                <a:ln>
                  <a:noFill/>
                </a:ln>
                <a:solidFill>
                  <a:srgbClr val="000000"/>
                </a:solidFill>
                <a:effectLst/>
                <a:uLnTx/>
                <a:uFillTx/>
                <a:latin typeface="Arial"/>
                <a:cs typeface="Arial"/>
                <a:sym typeface="Arial"/>
              </a:rPr>
              <a:t>Antietam</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4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3200" b="1" i="0" u="none" strike="noStrike" kern="0" cap="none" spc="0" normalizeH="0" baseline="0" noProof="0" dirty="0">
              <a:ln>
                <a:noFill/>
              </a:ln>
              <a:solidFill>
                <a:srgbClr val="000000"/>
              </a:solidFill>
              <a:effectLst/>
              <a:uLnTx/>
              <a:uFillTx/>
              <a:latin typeface="Arial"/>
              <a:cs typeface="Arial"/>
              <a:sym typeface="Arial"/>
            </a:endParaRPr>
          </a:p>
        </p:txBody>
      </p:sp>
      <p:sp>
        <p:nvSpPr>
          <p:cNvPr id="192" name="Shape 192"/>
          <p:cNvSpPr/>
          <p:nvPr/>
        </p:nvSpPr>
        <p:spPr>
          <a:xfrm>
            <a:off x="1448700" y="1355075"/>
            <a:ext cx="4021199" cy="523200"/>
          </a:xfrm>
          <a:prstGeom prst="ribbon2">
            <a:avLst>
              <a:gd name="adj1" fmla="val 16667"/>
              <a:gd name="adj2" fmla="val 75000"/>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The Union</a:t>
            </a:r>
          </a:p>
        </p:txBody>
      </p:sp>
      <p:sp>
        <p:nvSpPr>
          <p:cNvPr id="185" name="Shape 185"/>
          <p:cNvSpPr/>
          <p:nvPr/>
        </p:nvSpPr>
        <p:spPr>
          <a:xfrm>
            <a:off x="1448700" y="4461850"/>
            <a:ext cx="4021199" cy="523200"/>
          </a:xfrm>
          <a:prstGeom prst="ribbon2">
            <a:avLst>
              <a:gd name="adj1" fmla="val 16667"/>
              <a:gd name="adj2" fmla="val 75000"/>
            </a:avLst>
          </a:prstGeom>
          <a:solidFill>
            <a:srgbClr val="FCE5CD"/>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The Confederacy</a:t>
            </a:r>
          </a:p>
        </p:txBody>
      </p:sp>
    </p:spTree>
    <p:extLst>
      <p:ext uri="{BB962C8B-B14F-4D97-AF65-F5344CB8AC3E}">
        <p14:creationId xmlns:p14="http://schemas.microsoft.com/office/powerpoint/2010/main" val="346897776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Shape 120"/>
        <p:cNvGrpSpPr/>
        <p:nvPr/>
      </p:nvGrpSpPr>
      <p:grpSpPr>
        <a:xfrm>
          <a:off x="0" y="0"/>
          <a:ext cx="0" cy="0"/>
          <a:chOff x="0" y="0"/>
          <a:chExt cx="0" cy="0"/>
        </a:xfrm>
      </p:grpSpPr>
      <p:sp>
        <p:nvSpPr>
          <p:cNvPr id="122" name="Shape 122"/>
          <p:cNvSpPr txBox="1"/>
          <p:nvPr/>
        </p:nvSpPr>
        <p:spPr>
          <a:xfrm>
            <a:off x="364066" y="-42370"/>
            <a:ext cx="6129866" cy="523219"/>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70C0"/>
                </a:solidFill>
                <a:effectLst/>
                <a:uLnTx/>
                <a:uFillTx/>
                <a:latin typeface="Impact"/>
                <a:ea typeface="Impact"/>
                <a:cs typeface="Impact"/>
                <a:sym typeface="Impact"/>
              </a:rPr>
              <a:t>Timeline to War</a:t>
            </a:r>
          </a:p>
        </p:txBody>
      </p:sp>
      <p:sp>
        <p:nvSpPr>
          <p:cNvPr id="123" name="Shape 123"/>
          <p:cNvSpPr txBox="1"/>
          <p:nvPr/>
        </p:nvSpPr>
        <p:spPr>
          <a:xfrm>
            <a:off x="268349" y="265186"/>
            <a:ext cx="6321300" cy="902133"/>
          </a:xfrm>
          <a:prstGeom prst="rect">
            <a:avLst/>
          </a:prstGeom>
          <a:noFill/>
          <a:ln>
            <a:noFill/>
          </a:ln>
        </p:spPr>
        <p:txBody>
          <a:bodyPr lIns="91425" tIns="91425" rIns="91425" bIns="91425" anchor="t"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The decade before the Civil War saw many events that led to tension between North and South. Some were positive for Northern states and some for the South. Ten important events are found below. First, order the events correctly by year. Then decide whether each event was good for the North or the South. </a:t>
            </a:r>
          </a:p>
        </p:txBody>
      </p:sp>
      <p:sp>
        <p:nvSpPr>
          <p:cNvPr id="124" name="Shape 124"/>
          <p:cNvSpPr/>
          <p:nvPr/>
        </p:nvSpPr>
        <p:spPr>
          <a:xfrm>
            <a:off x="84016" y="3814929"/>
            <a:ext cx="6735599" cy="386222"/>
          </a:xfrm>
          <a:prstGeom prst="rect">
            <a:avLst/>
          </a:prstGeom>
          <a:solidFill>
            <a:srgbClr val="F4CCCC"/>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0" i="0" u="none" strike="noStrike" kern="0" cap="none" spc="0" normalizeH="0" baseline="0" noProof="0">
                <a:ln>
                  <a:noFill/>
                </a:ln>
                <a:solidFill>
                  <a:srgbClr val="000000"/>
                </a:solidFill>
                <a:effectLst/>
                <a:uLnTx/>
                <a:uFillTx/>
                <a:latin typeface="Arial"/>
                <a:cs typeface="Arial"/>
                <a:sym typeface="Arial"/>
              </a:rPr>
              <a:t>  1850    1851    1852     1853    1854   1855   1856    1857    1858     1859    1860    1861</a:t>
            </a:r>
          </a:p>
        </p:txBody>
      </p:sp>
      <p:sp>
        <p:nvSpPr>
          <p:cNvPr id="127" name="Shape 127"/>
          <p:cNvSpPr txBox="1"/>
          <p:nvPr/>
        </p:nvSpPr>
        <p:spPr>
          <a:xfrm rot="-5400000">
            <a:off x="-475444" y="1944826"/>
            <a:ext cx="2041499" cy="440099"/>
          </a:xfrm>
          <a:prstGeom prst="rect">
            <a:avLst/>
          </a:prstGeom>
          <a:solidFill>
            <a:srgbClr val="D0E0E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dirty="0">
                <a:ln>
                  <a:noFill/>
                </a:ln>
                <a:solidFill>
                  <a:srgbClr val="000000"/>
                </a:solidFill>
                <a:effectLst/>
                <a:uLnTx/>
                <a:uFillTx/>
                <a:latin typeface="Arial"/>
                <a:cs typeface="Arial"/>
                <a:sym typeface="Arial"/>
              </a:rPr>
              <a:t>Dred Scott Decision</a:t>
            </a:r>
          </a:p>
        </p:txBody>
      </p:sp>
      <p:sp>
        <p:nvSpPr>
          <p:cNvPr id="128" name="Shape 128"/>
          <p:cNvSpPr txBox="1"/>
          <p:nvPr/>
        </p:nvSpPr>
        <p:spPr>
          <a:xfrm rot="-5400000">
            <a:off x="-44510" y="2130169"/>
            <a:ext cx="2365800" cy="440099"/>
          </a:xfrm>
          <a:prstGeom prst="rect">
            <a:avLst/>
          </a:prstGeom>
          <a:solidFill>
            <a:srgbClr val="D9EAD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Lincoln Elected President</a:t>
            </a:r>
          </a:p>
        </p:txBody>
      </p:sp>
      <p:sp>
        <p:nvSpPr>
          <p:cNvPr id="129" name="Shape 129"/>
          <p:cNvSpPr txBox="1"/>
          <p:nvPr/>
        </p:nvSpPr>
        <p:spPr>
          <a:xfrm rot="-5400000">
            <a:off x="442991" y="2192626"/>
            <a:ext cx="2537100" cy="440099"/>
          </a:xfrm>
          <a:prstGeom prst="rect">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Uncle Tom’s Cabin Published</a:t>
            </a:r>
          </a:p>
        </p:txBody>
      </p:sp>
      <p:sp>
        <p:nvSpPr>
          <p:cNvPr id="130" name="Shape 130"/>
          <p:cNvSpPr txBox="1"/>
          <p:nvPr/>
        </p:nvSpPr>
        <p:spPr>
          <a:xfrm rot="-5400000">
            <a:off x="1126370" y="2135546"/>
            <a:ext cx="2365800" cy="440099"/>
          </a:xfrm>
          <a:prstGeom prst="rect">
            <a:avLst/>
          </a:prstGeom>
          <a:solidFill>
            <a:srgbClr val="9FC5E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South Carolina Secedes</a:t>
            </a:r>
          </a:p>
        </p:txBody>
      </p:sp>
      <p:sp>
        <p:nvSpPr>
          <p:cNvPr id="131" name="Shape 131"/>
          <p:cNvSpPr txBox="1"/>
          <p:nvPr/>
        </p:nvSpPr>
        <p:spPr>
          <a:xfrm rot="-5400000">
            <a:off x="1901706" y="1956422"/>
            <a:ext cx="2072400" cy="440099"/>
          </a:xfrm>
          <a:prstGeom prst="rect">
            <a:avLst/>
          </a:prstGeom>
          <a:solidFill>
            <a:srgbClr val="C9DAF8"/>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John Brown’s Raid</a:t>
            </a:r>
          </a:p>
        </p:txBody>
      </p:sp>
      <p:sp>
        <p:nvSpPr>
          <p:cNvPr id="132" name="Shape 132"/>
          <p:cNvSpPr txBox="1"/>
          <p:nvPr/>
        </p:nvSpPr>
        <p:spPr>
          <a:xfrm rot="-5400000">
            <a:off x="2404997" y="2103121"/>
            <a:ext cx="2365800" cy="440099"/>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Fugitive Slave Act Passed</a:t>
            </a:r>
          </a:p>
        </p:txBody>
      </p:sp>
      <p:sp>
        <p:nvSpPr>
          <p:cNvPr id="133" name="Shape 133"/>
          <p:cNvSpPr txBox="1"/>
          <p:nvPr/>
        </p:nvSpPr>
        <p:spPr>
          <a:xfrm rot="-5400000">
            <a:off x="2998081" y="2116624"/>
            <a:ext cx="2365800" cy="440099"/>
          </a:xfrm>
          <a:prstGeom prst="rect">
            <a:avLst/>
          </a:prstGeom>
          <a:solidFill>
            <a:srgbClr val="E6B8AF"/>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Kansas Nebraska Act</a:t>
            </a:r>
          </a:p>
        </p:txBody>
      </p:sp>
      <p:sp>
        <p:nvSpPr>
          <p:cNvPr id="134" name="Shape 134"/>
          <p:cNvSpPr txBox="1"/>
          <p:nvPr/>
        </p:nvSpPr>
        <p:spPr>
          <a:xfrm rot="-5400000">
            <a:off x="3730973" y="2135546"/>
            <a:ext cx="2365800" cy="440099"/>
          </a:xfrm>
          <a:prstGeom prst="rect">
            <a:avLst/>
          </a:prstGeom>
          <a:solidFill>
            <a:srgbClr val="D9D2E9"/>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Lincoln-Douglas Debates</a:t>
            </a:r>
          </a:p>
        </p:txBody>
      </p:sp>
      <p:sp>
        <p:nvSpPr>
          <p:cNvPr id="135" name="Shape 135"/>
          <p:cNvSpPr txBox="1"/>
          <p:nvPr/>
        </p:nvSpPr>
        <p:spPr>
          <a:xfrm rot="-5400000">
            <a:off x="4300494" y="2130169"/>
            <a:ext cx="2365800" cy="440099"/>
          </a:xfrm>
          <a:prstGeom prst="rect">
            <a:avLst/>
          </a:prstGeom>
          <a:solidFill>
            <a:srgbClr val="EAD1DC"/>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Confederacy Formed</a:t>
            </a:r>
          </a:p>
        </p:txBody>
      </p:sp>
      <p:sp>
        <p:nvSpPr>
          <p:cNvPr id="136" name="Shape 136"/>
          <p:cNvSpPr txBox="1"/>
          <p:nvPr/>
        </p:nvSpPr>
        <p:spPr>
          <a:xfrm rot="-5400000">
            <a:off x="4918754" y="2218757"/>
            <a:ext cx="2543272" cy="440099"/>
          </a:xfrm>
          <a:prstGeom prst="rect">
            <a:avLst/>
          </a:prstGeom>
          <a:solidFill>
            <a:schemeClr val="lt2"/>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300" b="1" i="0" u="none" strike="noStrike" kern="0" cap="none" spc="0" normalizeH="0" baseline="0" noProof="0">
                <a:ln>
                  <a:noFill/>
                </a:ln>
                <a:solidFill>
                  <a:srgbClr val="000000"/>
                </a:solidFill>
                <a:effectLst/>
                <a:uLnTx/>
                <a:uFillTx/>
                <a:latin typeface="Arial"/>
                <a:cs typeface="Arial"/>
                <a:sym typeface="Arial"/>
              </a:rPr>
              <a:t>Preston Brooks beats Charles Sumner in the Senate</a:t>
            </a:r>
          </a:p>
        </p:txBody>
      </p:sp>
      <p:sp>
        <p:nvSpPr>
          <p:cNvPr id="23" name="Shape 311"/>
          <p:cNvSpPr txBox="1"/>
          <p:nvPr/>
        </p:nvSpPr>
        <p:spPr>
          <a:xfrm>
            <a:off x="44425" y="4354150"/>
            <a:ext cx="3323422" cy="1398778"/>
          </a:xfrm>
          <a:prstGeom prst="rect">
            <a:avLst/>
          </a:prstGeom>
          <a:solidFill>
            <a:srgbClr val="A4C2F4"/>
          </a:solidFill>
          <a:ln w="28575">
            <a:solidFill>
              <a:schemeClr val="tx1"/>
            </a:solid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rPr>
              <a:t>NORTH</a:t>
            </a:r>
          </a:p>
        </p:txBody>
      </p:sp>
      <p:sp>
        <p:nvSpPr>
          <p:cNvPr id="25" name="Shape 311"/>
          <p:cNvSpPr txBox="1"/>
          <p:nvPr/>
        </p:nvSpPr>
        <p:spPr>
          <a:xfrm>
            <a:off x="3451815" y="4354150"/>
            <a:ext cx="3323422" cy="1398778"/>
          </a:xfrm>
          <a:prstGeom prst="rect">
            <a:avLst/>
          </a:prstGeom>
          <a:solidFill>
            <a:srgbClr val="A4C2F4"/>
          </a:solidFill>
          <a:ln w="28575">
            <a:solidFill>
              <a:schemeClr val="tx1"/>
            </a:solidFill>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400" b="1" i="0" u="none" strike="noStrike" kern="0" cap="none" spc="0" normalizeH="0" baseline="0" noProof="0" dirty="0">
                <a:ln>
                  <a:noFill/>
                </a:ln>
                <a:solidFill>
                  <a:srgbClr val="000000"/>
                </a:solidFill>
                <a:effectLst/>
                <a:uLnTx/>
                <a:uFillTx/>
                <a:latin typeface="Arial" panose="020B0604020202020204" pitchFamily="34" charset="0"/>
                <a:ea typeface="Bangers"/>
                <a:cs typeface="Arial" panose="020B0604020202020204" pitchFamily="34" charset="0"/>
                <a:sym typeface="Bangers"/>
              </a:rPr>
              <a:t>SOUTH</a:t>
            </a:r>
          </a:p>
        </p:txBody>
      </p:sp>
      <p:pic>
        <p:nvPicPr>
          <p:cNvPr id="2" name="Picture 1"/>
          <p:cNvPicPr>
            <a:picLocks noChangeAspect="1"/>
          </p:cNvPicPr>
          <p:nvPr/>
        </p:nvPicPr>
        <p:blipFill>
          <a:blip r:embed="rId3" cstate="email">
            <a:extLst>
              <a:ext uri="{28A0092B-C50C-407E-A947-70E740481C1C}">
                <a14:useLocalDpi xmlns:a14="http://schemas.microsoft.com/office/drawing/2010/main"/>
              </a:ext>
            </a:extLst>
          </a:blip>
          <a:stretch>
            <a:fillRect/>
          </a:stretch>
        </p:blipFill>
        <p:spPr>
          <a:xfrm>
            <a:off x="158461" y="6153681"/>
            <a:ext cx="6858871" cy="2901238"/>
          </a:xfrm>
          <a:prstGeom prst="rect">
            <a:avLst/>
          </a:prstGeom>
        </p:spPr>
      </p:pic>
    </p:spTree>
    <p:extLst>
      <p:ext uri="{BB962C8B-B14F-4D97-AF65-F5344CB8AC3E}">
        <p14:creationId xmlns:p14="http://schemas.microsoft.com/office/powerpoint/2010/main" val="3566933409"/>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Shape 228"/>
        <p:cNvGrpSpPr/>
        <p:nvPr/>
      </p:nvGrpSpPr>
      <p:grpSpPr>
        <a:xfrm>
          <a:off x="0" y="0"/>
          <a:ext cx="0" cy="0"/>
          <a:chOff x="0" y="0"/>
          <a:chExt cx="0" cy="0"/>
        </a:xfrm>
      </p:grpSpPr>
      <p:pic>
        <p:nvPicPr>
          <p:cNvPr id="3" name="Picture 2"/>
          <p:cNvPicPr>
            <a:picLocks noChangeAspect="1"/>
          </p:cNvPicPr>
          <p:nvPr/>
        </p:nvPicPr>
        <p:blipFill>
          <a:blip r:embed="rId3" cstate="print">
            <a:extLst>
              <a:ext uri="{28A0092B-C50C-407E-A947-70E740481C1C}">
                <a14:useLocalDpi xmlns:a14="http://schemas.microsoft.com/office/drawing/2010/main"/>
              </a:ext>
            </a:extLst>
          </a:blip>
          <a:stretch>
            <a:fillRect/>
          </a:stretch>
        </p:blipFill>
        <p:spPr>
          <a:xfrm>
            <a:off x="4391395" y="1258957"/>
            <a:ext cx="2469280" cy="2902125"/>
          </a:xfrm>
          <a:prstGeom prst="rect">
            <a:avLst/>
          </a:prstGeom>
        </p:spPr>
      </p:pic>
      <p:pic>
        <p:nvPicPr>
          <p:cNvPr id="8" name="Picture 7"/>
          <p:cNvPicPr>
            <a:picLocks noChangeAspect="1"/>
          </p:cNvPicPr>
          <p:nvPr/>
        </p:nvPicPr>
        <p:blipFill>
          <a:blip r:embed="rId4" cstate="email">
            <a:extLst>
              <a:ext uri="{28A0092B-C50C-407E-A947-70E740481C1C}">
                <a14:useLocalDpi xmlns:a14="http://schemas.microsoft.com/office/drawing/2010/main"/>
              </a:ext>
            </a:extLst>
          </a:blip>
          <a:stretch>
            <a:fillRect/>
          </a:stretch>
        </p:blipFill>
        <p:spPr>
          <a:xfrm>
            <a:off x="2435949" y="1154385"/>
            <a:ext cx="2094948" cy="2889585"/>
          </a:xfrm>
          <a:prstGeom prst="rect">
            <a:avLst/>
          </a:prstGeom>
        </p:spPr>
      </p:pic>
      <p:pic>
        <p:nvPicPr>
          <p:cNvPr id="6" name="Picture 5"/>
          <p:cNvPicPr>
            <a:picLocks noChangeAspect="1"/>
          </p:cNvPicPr>
          <p:nvPr/>
        </p:nvPicPr>
        <p:blipFill>
          <a:blip r:embed="rId5" cstate="email">
            <a:extLst>
              <a:ext uri="{28A0092B-C50C-407E-A947-70E740481C1C}">
                <a14:useLocalDpi xmlns:a14="http://schemas.microsoft.com/office/drawing/2010/main"/>
              </a:ext>
            </a:extLst>
          </a:blip>
          <a:stretch>
            <a:fillRect/>
          </a:stretch>
        </p:blipFill>
        <p:spPr>
          <a:xfrm>
            <a:off x="-36572" y="5428034"/>
            <a:ext cx="4945043" cy="3188343"/>
          </a:xfrm>
          <a:prstGeom prst="rect">
            <a:avLst/>
          </a:prstGeom>
        </p:spPr>
      </p:pic>
      <p:pic>
        <p:nvPicPr>
          <p:cNvPr id="5" name="Picture 4"/>
          <p:cNvPicPr>
            <a:picLocks noChangeAspect="1"/>
          </p:cNvPicPr>
          <p:nvPr/>
        </p:nvPicPr>
        <p:blipFill>
          <a:blip r:embed="rId6" cstate="email">
            <a:extLst>
              <a:ext uri="{28A0092B-C50C-407E-A947-70E740481C1C}">
                <a14:useLocalDpi xmlns:a14="http://schemas.microsoft.com/office/drawing/2010/main"/>
              </a:ext>
            </a:extLst>
          </a:blip>
          <a:stretch>
            <a:fillRect/>
          </a:stretch>
        </p:blipFill>
        <p:spPr>
          <a:xfrm>
            <a:off x="2374276" y="5451616"/>
            <a:ext cx="2178266" cy="3222286"/>
          </a:xfrm>
          <a:prstGeom prst="rect">
            <a:avLst/>
          </a:prstGeom>
        </p:spPr>
      </p:pic>
      <p:pic>
        <p:nvPicPr>
          <p:cNvPr id="4" name="Picture 3"/>
          <p:cNvPicPr>
            <a:picLocks noChangeAspect="1"/>
          </p:cNvPicPr>
          <p:nvPr/>
        </p:nvPicPr>
        <p:blipFill rotWithShape="1">
          <a:blip r:embed="rId7" cstate="email">
            <a:extLst>
              <a:ext uri="{28A0092B-C50C-407E-A947-70E740481C1C}">
                <a14:useLocalDpi xmlns:a14="http://schemas.microsoft.com/office/drawing/2010/main"/>
              </a:ext>
            </a:extLst>
          </a:blip>
          <a:srcRect/>
          <a:stretch/>
        </p:blipFill>
        <p:spPr>
          <a:xfrm>
            <a:off x="4552543" y="5341751"/>
            <a:ext cx="2374275" cy="3790454"/>
          </a:xfrm>
          <a:prstGeom prst="rect">
            <a:avLst/>
          </a:prstGeom>
        </p:spPr>
      </p:pic>
      <p:sp>
        <p:nvSpPr>
          <p:cNvPr id="230" name="Shape 230"/>
          <p:cNvSpPr txBox="1"/>
          <p:nvPr/>
        </p:nvSpPr>
        <p:spPr>
          <a:xfrm>
            <a:off x="219000" y="21839"/>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rPr>
              <a:t>Reconstruction</a:t>
            </a:r>
          </a:p>
        </p:txBody>
      </p:sp>
      <p:sp>
        <p:nvSpPr>
          <p:cNvPr id="231" name="Shape 231"/>
          <p:cNvSpPr txBox="1"/>
          <p:nvPr/>
        </p:nvSpPr>
        <p:spPr>
          <a:xfrm>
            <a:off x="119400" y="405971"/>
            <a:ext cx="6629400" cy="704113"/>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As the Civil War was coming to a close, various plans were developed about how the Southern states should be treated and how they should be brought back into the Union. Complete the graphic organizer by describing the specifics of each plan for Reconstruction. </a:t>
            </a:r>
          </a:p>
        </p:txBody>
      </p:sp>
      <p:sp>
        <p:nvSpPr>
          <p:cNvPr id="232" name="Shape 232"/>
          <p:cNvSpPr txBox="1"/>
          <p:nvPr/>
        </p:nvSpPr>
        <p:spPr>
          <a:xfrm>
            <a:off x="0" y="4161084"/>
            <a:ext cx="2336976" cy="553032"/>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Abraham Lincoln’s Plan</a:t>
            </a:r>
          </a:p>
        </p:txBody>
      </p:sp>
      <p:sp>
        <p:nvSpPr>
          <p:cNvPr id="233" name="Shape 233"/>
          <p:cNvSpPr txBox="1"/>
          <p:nvPr/>
        </p:nvSpPr>
        <p:spPr>
          <a:xfrm>
            <a:off x="2302427" y="4161086"/>
            <a:ext cx="2250117" cy="553032"/>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Radical Republican Plan</a:t>
            </a:r>
          </a:p>
        </p:txBody>
      </p:sp>
      <p:sp>
        <p:nvSpPr>
          <p:cNvPr id="234" name="Shape 234"/>
          <p:cNvSpPr txBox="1"/>
          <p:nvPr/>
        </p:nvSpPr>
        <p:spPr>
          <a:xfrm>
            <a:off x="4530897" y="4161084"/>
            <a:ext cx="2356286" cy="553032"/>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ea typeface="Anton"/>
                <a:cs typeface="Anton"/>
                <a:sym typeface="Anton"/>
              </a:rPr>
              <a:t>Andrew Johnson’s Plan</a:t>
            </a:r>
          </a:p>
        </p:txBody>
      </p:sp>
      <p:sp>
        <p:nvSpPr>
          <p:cNvPr id="235" name="Shape 235"/>
          <p:cNvSpPr txBox="1"/>
          <p:nvPr/>
        </p:nvSpPr>
        <p:spPr>
          <a:xfrm>
            <a:off x="0" y="8616379"/>
            <a:ext cx="2373548" cy="51582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endParaRPr kumimoji="0" lang="en-US" sz="1400" b="0" i="0" u="none" strike="noStrike" kern="0" cap="none" spc="0" normalizeH="0" baseline="0" noProof="0" dirty="0">
              <a:ln>
                <a:noFill/>
              </a:ln>
              <a:solidFill>
                <a:srgbClr val="000000"/>
              </a:solidFill>
              <a:effectLst/>
              <a:uLnTx/>
              <a:uFillTx/>
              <a:latin typeface="Anton"/>
              <a:cs typeface="Arial"/>
              <a:sym typeface="Arial"/>
            </a:endParaRPr>
          </a:p>
          <a:p>
            <a:pPr marL="0" marR="0" lvl="0" indent="0" algn="ctr" defTabSz="914400" rtl="0" eaLnBrk="1" fontAlgn="auto" latinLnBrk="0" hangingPunct="1">
              <a:lnSpc>
                <a:spcPct val="100000"/>
              </a:lnSpc>
              <a:spcBef>
                <a:spcPts val="0"/>
              </a:spcBef>
              <a:spcAft>
                <a:spcPts val="0"/>
              </a:spcAft>
              <a:buClr>
                <a:srgbClr val="000000"/>
              </a:buClr>
              <a:buSzTx/>
              <a:buFont typeface="Arial"/>
              <a:buNone/>
              <a:tabLst/>
              <a:defRPr/>
            </a:pPr>
            <a:r>
              <a:rPr kumimoji="0" lang="en-US" sz="1400" b="0" i="0" u="none" strike="noStrike" kern="0" cap="none" spc="0" normalizeH="0" baseline="0" noProof="0" dirty="0">
                <a:ln>
                  <a:noFill/>
                </a:ln>
                <a:solidFill>
                  <a:srgbClr val="000000"/>
                </a:solidFill>
                <a:effectLst/>
                <a:uLnTx/>
                <a:uFillTx/>
                <a:latin typeface="Anton"/>
                <a:cs typeface="Arial"/>
                <a:sym typeface="Arial"/>
              </a:rPr>
              <a:t>Freedmen’s Bureau</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600" b="0" i="0" u="none" strike="noStrike" kern="0" cap="none" spc="0" normalizeH="0" baseline="0" noProof="0" dirty="0">
              <a:ln>
                <a:noFill/>
              </a:ln>
              <a:solidFill>
                <a:srgbClr val="000000"/>
              </a:solidFill>
              <a:effectLst/>
              <a:uLnTx/>
              <a:uFillTx/>
              <a:latin typeface="Arial"/>
              <a:cs typeface="Arial"/>
              <a:sym typeface="Arial"/>
            </a:endParaRPr>
          </a:p>
        </p:txBody>
      </p:sp>
      <p:sp>
        <p:nvSpPr>
          <p:cNvPr id="236" name="Shape 236"/>
          <p:cNvSpPr txBox="1"/>
          <p:nvPr/>
        </p:nvSpPr>
        <p:spPr>
          <a:xfrm>
            <a:off x="4552544" y="8616377"/>
            <a:ext cx="2305456" cy="51582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nton"/>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cs typeface="Arial"/>
                <a:sym typeface="Arial"/>
              </a:rPr>
              <a:t>Ku Klux Klan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sz="1200" b="0" i="0" u="none" strike="noStrike" kern="0" cap="none" spc="0" normalizeH="0" baseline="0" noProof="0" dirty="0">
              <a:ln>
                <a:noFill/>
              </a:ln>
              <a:solidFill>
                <a:srgbClr val="000000"/>
              </a:solidFill>
              <a:effectLst/>
              <a:uLnTx/>
              <a:uFillTx/>
              <a:latin typeface="Anton"/>
              <a:cs typeface="Arial"/>
              <a:sym typeface="Arial"/>
            </a:endParaRPr>
          </a:p>
        </p:txBody>
      </p:sp>
      <p:sp>
        <p:nvSpPr>
          <p:cNvPr id="237" name="Shape 237"/>
          <p:cNvSpPr txBox="1"/>
          <p:nvPr/>
        </p:nvSpPr>
        <p:spPr>
          <a:xfrm>
            <a:off x="2373549" y="8616379"/>
            <a:ext cx="2178996" cy="51582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nton"/>
                <a:cs typeface="Arial"/>
                <a:sym typeface="Arial"/>
              </a:rPr>
              <a:t>Black Codes</a:t>
            </a:r>
            <a:endParaRPr kumimoji="0" sz="1200" b="0" i="0" u="none" strike="noStrike" kern="0" cap="none" spc="0" normalizeH="0" baseline="0" noProof="0" dirty="0">
              <a:ln>
                <a:noFill/>
              </a:ln>
              <a:solidFill>
                <a:srgbClr val="000000"/>
              </a:solidFill>
              <a:effectLst/>
              <a:uLnTx/>
              <a:uFillTx/>
              <a:latin typeface="Anton"/>
              <a:cs typeface="Arial"/>
              <a:sym typeface="Arial"/>
            </a:endParaRPr>
          </a:p>
        </p:txBody>
      </p:sp>
      <p:pic>
        <p:nvPicPr>
          <p:cNvPr id="2" name="Picture 1"/>
          <p:cNvPicPr>
            <a:picLocks noChangeAspect="1"/>
          </p:cNvPicPr>
          <p:nvPr/>
        </p:nvPicPr>
        <p:blipFill>
          <a:blip r:embed="rId8">
            <a:extLst>
              <a:ext uri="{28A0092B-C50C-407E-A947-70E740481C1C}">
                <a14:useLocalDpi xmlns:a14="http://schemas.microsoft.com/office/drawing/2010/main"/>
              </a:ext>
            </a:extLst>
          </a:blip>
          <a:stretch>
            <a:fillRect/>
          </a:stretch>
        </p:blipFill>
        <p:spPr>
          <a:xfrm>
            <a:off x="0" y="1228389"/>
            <a:ext cx="2302427" cy="2875170"/>
          </a:xfrm>
          <a:prstGeom prst="rect">
            <a:avLst/>
          </a:prstGeom>
        </p:spPr>
      </p:pic>
      <p:sp>
        <p:nvSpPr>
          <p:cNvPr id="23" name="Shape 217"/>
          <p:cNvSpPr/>
          <p:nvPr/>
        </p:nvSpPr>
        <p:spPr>
          <a:xfrm>
            <a:off x="0" y="4767746"/>
            <a:ext cx="6858000" cy="663843"/>
          </a:xfrm>
          <a:prstGeom prst="rect">
            <a:avLst/>
          </a:prstGeom>
          <a:solidFill>
            <a:schemeClr val="lt2"/>
          </a:solidFill>
          <a:ln w="9525" cap="flat" cmpd="sng">
            <a:solidFill>
              <a:schemeClr val="dk2"/>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There were some other “laws” and organizations that emerged and resurged as a result of Reconstruction. Describe each, give their purpose/goal, and outcome. </a:t>
            </a:r>
            <a:endParaRPr kumimoji="0" sz="1400" b="0" i="0" u="none" strike="noStrike" kern="0" cap="none" spc="0" normalizeH="0" baseline="0" noProof="0" dirty="0">
              <a:ln>
                <a:noFill/>
              </a:ln>
              <a:solidFill>
                <a:srgbClr val="000000"/>
              </a:solidFill>
              <a:effectLst/>
              <a:uLnTx/>
              <a:uFillTx/>
              <a:latin typeface="Arial"/>
              <a:cs typeface="Arial"/>
              <a:sym typeface="Arial"/>
            </a:endParaRPr>
          </a:p>
        </p:txBody>
      </p:sp>
    </p:spTree>
    <p:extLst>
      <p:ext uri="{BB962C8B-B14F-4D97-AF65-F5344CB8AC3E}">
        <p14:creationId xmlns:p14="http://schemas.microsoft.com/office/powerpoint/2010/main" val="339784962"/>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Shape 246"/>
        <p:cNvGrpSpPr/>
        <p:nvPr/>
      </p:nvGrpSpPr>
      <p:grpSpPr>
        <a:xfrm>
          <a:off x="0" y="0"/>
          <a:ext cx="0" cy="0"/>
          <a:chOff x="0" y="0"/>
          <a:chExt cx="0" cy="0"/>
        </a:xfrm>
      </p:grpSpPr>
      <p:sp>
        <p:nvSpPr>
          <p:cNvPr id="247" name="Shape 247"/>
          <p:cNvSpPr txBox="1"/>
          <p:nvPr/>
        </p:nvSpPr>
        <p:spPr>
          <a:xfrm>
            <a:off x="195600" y="130500"/>
            <a:ext cx="6430200"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a:ln>
                  <a:noFill/>
                </a:ln>
                <a:solidFill>
                  <a:srgbClr val="FF0000"/>
                </a:solidFill>
                <a:effectLst/>
                <a:uLnTx/>
                <a:uFillTx/>
                <a:latin typeface="Impact"/>
                <a:ea typeface="Impact"/>
                <a:cs typeface="Impact"/>
                <a:sym typeface="Impact"/>
              </a:rPr>
              <a:t>Reconstruction </a:t>
            </a:r>
            <a:endParaRPr kumimoji="0" lang="en-US" sz="2800" b="0" i="0" u="none" strike="noStrike" kern="0" cap="none" spc="0" normalizeH="0" baseline="0" noProof="0" dirty="0">
              <a:ln>
                <a:noFill/>
              </a:ln>
              <a:solidFill>
                <a:srgbClr val="FF0000"/>
              </a:solidFill>
              <a:effectLst/>
              <a:uLnTx/>
              <a:uFillTx/>
              <a:latin typeface="Impact"/>
              <a:ea typeface="Impact"/>
              <a:cs typeface="Impact"/>
              <a:sym typeface="Impact"/>
            </a:endParaRPr>
          </a:p>
        </p:txBody>
      </p:sp>
      <p:sp>
        <p:nvSpPr>
          <p:cNvPr id="248" name="Shape 248"/>
          <p:cNvSpPr txBox="1"/>
          <p:nvPr/>
        </p:nvSpPr>
        <p:spPr>
          <a:xfrm>
            <a:off x="58366" y="642200"/>
            <a:ext cx="6799634" cy="944100"/>
          </a:xfrm>
          <a:prstGeom prst="rect">
            <a:avLst/>
          </a:prstGeom>
          <a:noFill/>
          <a:ln>
            <a:noFill/>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The Reconstruction Amendments are the 13th, 14th, and 15th Amendments to the United States Constitution. They were adopted between 1865 and 1870, the five years immediately following the Civil War. First, match the Amendment to the summary of what it did then, summarize the immediate and long-term effects each had on the nation.</a:t>
            </a:r>
          </a:p>
        </p:txBody>
      </p:sp>
      <p:sp>
        <p:nvSpPr>
          <p:cNvPr id="249" name="Shape 249"/>
          <p:cNvSpPr/>
          <p:nvPr/>
        </p:nvSpPr>
        <p:spPr>
          <a:xfrm>
            <a:off x="195600" y="1674550"/>
            <a:ext cx="2184000" cy="2655000"/>
          </a:xfrm>
          <a:prstGeom prst="verticalScroll">
            <a:avLst>
              <a:gd name="adj" fmla="val 8333"/>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13th Amendment</a:t>
            </a:r>
          </a:p>
        </p:txBody>
      </p:sp>
      <p:sp>
        <p:nvSpPr>
          <p:cNvPr id="250" name="Shape 250"/>
          <p:cNvSpPr/>
          <p:nvPr/>
        </p:nvSpPr>
        <p:spPr>
          <a:xfrm>
            <a:off x="2337000" y="1674550"/>
            <a:ext cx="2184000" cy="2655000"/>
          </a:xfrm>
          <a:prstGeom prst="verticalScroll">
            <a:avLst>
              <a:gd name="adj" fmla="val 8333"/>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14th Amendment	</a:t>
            </a:r>
          </a:p>
        </p:txBody>
      </p:sp>
      <p:sp>
        <p:nvSpPr>
          <p:cNvPr id="251" name="Shape 251"/>
          <p:cNvSpPr/>
          <p:nvPr/>
        </p:nvSpPr>
        <p:spPr>
          <a:xfrm>
            <a:off x="4521000" y="1674550"/>
            <a:ext cx="2184000" cy="2655000"/>
          </a:xfrm>
          <a:prstGeom prst="verticalScroll">
            <a:avLst>
              <a:gd name="adj" fmla="val 8333"/>
            </a:avLst>
          </a:prstGeom>
          <a:solidFill>
            <a:srgbClr val="FFF2CC"/>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0" cap="none" spc="0" normalizeH="0" baseline="0" noProof="0">
                <a:ln>
                  <a:noFill/>
                </a:ln>
                <a:solidFill>
                  <a:srgbClr val="000000"/>
                </a:solidFill>
                <a:effectLst/>
                <a:uLnTx/>
                <a:uFillTx/>
                <a:latin typeface="Anton"/>
                <a:ea typeface="Anton"/>
                <a:cs typeface="Anton"/>
                <a:sym typeface="Anton"/>
              </a:rPr>
              <a:t>15th Amendment</a:t>
            </a:r>
          </a:p>
        </p:txBody>
      </p:sp>
      <p:sp>
        <p:nvSpPr>
          <p:cNvPr id="252" name="Shape 252"/>
          <p:cNvSpPr txBox="1"/>
          <p:nvPr/>
        </p:nvSpPr>
        <p:spPr>
          <a:xfrm>
            <a:off x="273750" y="4553837"/>
            <a:ext cx="2027700" cy="147817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This Amendment guaranteed that no male could be denied the right to vote based on “race, color, or previous condition of servitude.”</a:t>
            </a:r>
          </a:p>
        </p:txBody>
      </p:sp>
      <p:sp>
        <p:nvSpPr>
          <p:cNvPr id="253" name="Shape 253"/>
          <p:cNvSpPr txBox="1"/>
          <p:nvPr/>
        </p:nvSpPr>
        <p:spPr>
          <a:xfrm>
            <a:off x="2442000" y="4553838"/>
            <a:ext cx="2079000" cy="1478176"/>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rial"/>
                <a:cs typeface="Arial"/>
                <a:sym typeface="Arial"/>
              </a:rPr>
              <a:t>This Amendment ended slavery in America forever</a:t>
            </a:r>
            <a:endParaRPr kumimoji="0" sz="1300" b="0" i="0" u="none" strike="noStrike" kern="0" cap="none" spc="0" normalizeH="0" baseline="0" noProof="0" dirty="0">
              <a:ln>
                <a:noFill/>
              </a:ln>
              <a:solidFill>
                <a:srgbClr val="000000"/>
              </a:solidFill>
              <a:effectLst/>
              <a:uLnTx/>
              <a:uFillTx/>
              <a:latin typeface="Arial"/>
              <a:cs typeface="Arial"/>
              <a:sym typeface="Arial"/>
            </a:endParaRPr>
          </a:p>
        </p:txBody>
      </p:sp>
      <p:sp>
        <p:nvSpPr>
          <p:cNvPr id="254" name="Shape 254"/>
          <p:cNvSpPr txBox="1"/>
          <p:nvPr/>
        </p:nvSpPr>
        <p:spPr>
          <a:xfrm>
            <a:off x="4635600" y="4553836"/>
            <a:ext cx="1954800" cy="1478177"/>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400" b="0" i="0" u="none" strike="noStrike" kern="0" cap="none" spc="0" normalizeH="0" baseline="0" noProof="0" dirty="0">
                <a:ln>
                  <a:noFill/>
                </a:ln>
                <a:solidFill>
                  <a:srgbClr val="000000"/>
                </a:solidFill>
                <a:effectLst/>
                <a:uLnTx/>
                <a:uFillTx/>
                <a:latin typeface="Arial"/>
                <a:cs typeface="Arial"/>
                <a:sym typeface="Arial"/>
              </a:rPr>
              <a:t>This Amendment guaranteed full citizenship &amp; rights to everyone born in the US, including former slaves.</a:t>
            </a:r>
          </a:p>
        </p:txBody>
      </p:sp>
      <p:sp>
        <p:nvSpPr>
          <p:cNvPr id="13" name="Shape 232"/>
          <p:cNvSpPr txBox="1"/>
          <p:nvPr/>
        </p:nvSpPr>
        <p:spPr>
          <a:xfrm>
            <a:off x="3791655" y="6180878"/>
            <a:ext cx="2913345" cy="2866708"/>
          </a:xfrm>
          <a:prstGeom prst="rect">
            <a:avLst/>
          </a:prstGeom>
          <a:solidFill>
            <a:srgbClr val="FCE5CD"/>
          </a:solidFill>
          <a:ln w="9525" cap="flat" cmpd="sng">
            <a:solidFill>
              <a:srgbClr val="000000"/>
            </a:solidFill>
            <a:prstDash val="solid"/>
            <a:round/>
            <a:headEnd type="none" w="med" len="med"/>
            <a:tailEnd type="none" w="med" len="med"/>
          </a:ln>
        </p:spPr>
        <p:txBody>
          <a:bodyPr lIns="91425" tIns="91425" rIns="91425" bIns="91425" anchor="ctr"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2000" b="0" i="0" u="none" strike="noStrike" kern="0" cap="none" spc="0" normalizeH="0" baseline="0" noProof="0" dirty="0">
                <a:ln>
                  <a:noFill/>
                </a:ln>
                <a:solidFill>
                  <a:srgbClr val="000000"/>
                </a:solidFill>
                <a:effectLst/>
                <a:uLnTx/>
                <a:uFillTx/>
                <a:latin typeface="Anton"/>
                <a:ea typeface="Anton"/>
                <a:cs typeface="Anton"/>
                <a:sym typeface="Anton"/>
              </a:rPr>
              <a:t>Plessy v. Ferguson</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0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When was it?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What was the argument?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What was the verdict?</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nton"/>
              <a:ea typeface="Anton"/>
              <a:cs typeface="Anton"/>
              <a:sym typeface="Anton"/>
            </a:endParaRPr>
          </a:p>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200" b="0" i="0" u="none" strike="noStrike" kern="0" cap="none" spc="0" normalizeH="0" baseline="0" noProof="0" dirty="0">
                <a:ln>
                  <a:noFill/>
                </a:ln>
                <a:solidFill>
                  <a:srgbClr val="000000"/>
                </a:solidFill>
                <a:effectLst/>
                <a:uLnTx/>
                <a:uFillTx/>
                <a:latin typeface="Anton"/>
                <a:ea typeface="Anton"/>
                <a:cs typeface="Anton"/>
                <a:sym typeface="Anton"/>
              </a:rPr>
              <a:t>Why is it a significant court case?</a:t>
            </a:r>
          </a:p>
        </p:txBody>
      </p:sp>
      <p:pic>
        <p:nvPicPr>
          <p:cNvPr id="2" name="Picture 1"/>
          <p:cNvPicPr>
            <a:picLocks noChangeAspect="1"/>
          </p:cNvPicPr>
          <p:nvPr/>
        </p:nvPicPr>
        <p:blipFill rotWithShape="1">
          <a:blip r:embed="rId3" cstate="email">
            <a:extLst>
              <a:ext uri="{28A0092B-C50C-407E-A947-70E740481C1C}">
                <a14:useLocalDpi xmlns:a14="http://schemas.microsoft.com/office/drawing/2010/main"/>
              </a:ext>
            </a:extLst>
          </a:blip>
          <a:srcRect r="-385"/>
          <a:stretch/>
        </p:blipFill>
        <p:spPr>
          <a:xfrm>
            <a:off x="58366" y="6180879"/>
            <a:ext cx="3733289" cy="2866707"/>
          </a:xfrm>
          <a:prstGeom prst="rect">
            <a:avLst/>
          </a:prstGeom>
        </p:spPr>
      </p:pic>
    </p:spTree>
    <p:extLst>
      <p:ext uri="{BB962C8B-B14F-4D97-AF65-F5344CB8AC3E}">
        <p14:creationId xmlns:p14="http://schemas.microsoft.com/office/powerpoint/2010/main" val="222818575"/>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7CE4DB4B-9B78-49EC-A3D9-976CB38ADAA0}"/>
              </a:ext>
            </a:extLst>
          </p:cNvPr>
          <p:cNvPicPr>
            <a:picLocks noChangeAspect="1"/>
          </p:cNvPicPr>
          <p:nvPr/>
        </p:nvPicPr>
        <p:blipFill>
          <a:blip r:embed="rId2"/>
          <a:stretch>
            <a:fillRect/>
          </a:stretch>
        </p:blipFill>
        <p:spPr>
          <a:xfrm>
            <a:off x="0" y="-25543"/>
            <a:ext cx="7028329" cy="9169543"/>
          </a:xfrm>
          <a:prstGeom prst="rect">
            <a:avLst/>
          </a:prstGeom>
        </p:spPr>
      </p:pic>
    </p:spTree>
    <p:extLst>
      <p:ext uri="{BB962C8B-B14F-4D97-AF65-F5344CB8AC3E}">
        <p14:creationId xmlns:p14="http://schemas.microsoft.com/office/powerpoint/2010/main" val="2471330022"/>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07B158B-86BA-45BC-85C8-B6EBAA1371A4}"/>
              </a:ext>
            </a:extLst>
          </p:cNvPr>
          <p:cNvPicPr>
            <a:picLocks noChangeAspect="1"/>
          </p:cNvPicPr>
          <p:nvPr/>
        </p:nvPicPr>
        <p:blipFill>
          <a:blip r:embed="rId2"/>
          <a:stretch>
            <a:fillRect/>
          </a:stretch>
        </p:blipFill>
        <p:spPr>
          <a:xfrm>
            <a:off x="125506" y="0"/>
            <a:ext cx="6858000" cy="9144000"/>
          </a:xfrm>
          <a:prstGeom prst="rect">
            <a:avLst/>
          </a:prstGeom>
        </p:spPr>
      </p:pic>
    </p:spTree>
    <p:extLst>
      <p:ext uri="{BB962C8B-B14F-4D97-AF65-F5344CB8AC3E}">
        <p14:creationId xmlns:p14="http://schemas.microsoft.com/office/powerpoint/2010/main" val="394491065"/>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Shape 213"/>
        <p:cNvGrpSpPr/>
        <p:nvPr/>
      </p:nvGrpSpPr>
      <p:grpSpPr>
        <a:xfrm>
          <a:off x="0" y="0"/>
          <a:ext cx="0" cy="0"/>
          <a:chOff x="0" y="0"/>
          <a:chExt cx="0" cy="0"/>
        </a:xfrm>
      </p:grpSpPr>
      <p:pic>
        <p:nvPicPr>
          <p:cNvPr id="214" name="Shape 214"/>
          <p:cNvPicPr preferRelativeResize="0"/>
          <p:nvPr/>
        </p:nvPicPr>
        <p:blipFill rotWithShape="1">
          <a:blip r:embed="rId3" cstate="email">
            <a:alphaModFix/>
            <a:extLst>
              <a:ext uri="{28A0092B-C50C-407E-A947-70E740481C1C}">
                <a14:useLocalDpi xmlns:a14="http://schemas.microsoft.com/office/drawing/2010/main"/>
              </a:ext>
            </a:extLst>
          </a:blip>
          <a:srcRect/>
          <a:stretch/>
        </p:blipFill>
        <p:spPr>
          <a:xfrm>
            <a:off x="849660" y="2978132"/>
            <a:ext cx="5199900" cy="3711499"/>
          </a:xfrm>
          <a:prstGeom prst="rect">
            <a:avLst/>
          </a:prstGeom>
          <a:noFill/>
          <a:ln>
            <a:noFill/>
          </a:ln>
        </p:spPr>
      </p:pic>
      <p:sp>
        <p:nvSpPr>
          <p:cNvPr id="215" name="Shape 215"/>
          <p:cNvSpPr txBox="1"/>
          <p:nvPr/>
        </p:nvSpPr>
        <p:spPr>
          <a:xfrm>
            <a:off x="195600" y="543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a:solidFill>
                  <a:srgbClr val="FF0000"/>
                </a:solidFill>
                <a:latin typeface="Impact"/>
                <a:ea typeface="Impact"/>
                <a:cs typeface="Impact"/>
                <a:sym typeface="Impact"/>
              </a:rPr>
              <a:t>The Boston Massacre</a:t>
            </a:r>
          </a:p>
        </p:txBody>
      </p:sp>
      <p:sp>
        <p:nvSpPr>
          <p:cNvPr id="216" name="Shape 216"/>
          <p:cNvSpPr txBox="1"/>
          <p:nvPr/>
        </p:nvSpPr>
        <p:spPr>
          <a:xfrm>
            <a:off x="134400" y="434725"/>
            <a:ext cx="6589200" cy="856200"/>
          </a:xfrm>
          <a:prstGeom prst="rect">
            <a:avLst/>
          </a:prstGeom>
          <a:noFill/>
          <a:ln>
            <a:noFill/>
          </a:ln>
        </p:spPr>
        <p:txBody>
          <a:bodyPr wrap="square" lIns="91425" tIns="91425" rIns="91425" bIns="91425" anchor="ctr" anchorCtr="0">
            <a:noAutofit/>
          </a:bodyPr>
          <a:lstStyle/>
          <a:p>
            <a:pPr lvl="0" rtl="0">
              <a:spcBef>
                <a:spcPts val="0"/>
              </a:spcBef>
              <a:buNone/>
            </a:pPr>
            <a:r>
              <a:rPr lang="en-US" sz="1200" b="1"/>
              <a:t>Directions</a:t>
            </a:r>
            <a:r>
              <a:rPr lang="en-US" sz="1200"/>
              <a:t>: : On March 5, 1770, British soldiers killed five civilians and injured six others in Boston. The incident became known as the </a:t>
            </a:r>
            <a:r>
              <a:rPr lang="en-US" sz="1200">
                <a:solidFill>
                  <a:schemeClr val="dk1"/>
                </a:solidFill>
              </a:rPr>
              <a:t>The </a:t>
            </a:r>
            <a:r>
              <a:rPr lang="en-US" sz="1200" b="1" u="sng">
                <a:solidFill>
                  <a:schemeClr val="hlink"/>
                </a:solidFill>
                <a:hlinkClick r:id="rId4"/>
              </a:rPr>
              <a:t>Boston Massacre</a:t>
            </a:r>
            <a:r>
              <a:rPr lang="en-US" sz="1200">
                <a:solidFill>
                  <a:schemeClr val="dk1"/>
                </a:solidFill>
              </a:rPr>
              <a:t>. After </a:t>
            </a:r>
            <a:r>
              <a:rPr lang="en-US" sz="1200" b="1" u="sng">
                <a:solidFill>
                  <a:schemeClr val="hlink"/>
                </a:solidFill>
                <a:hlinkClick r:id="rId5"/>
              </a:rPr>
              <a:t>reading </a:t>
            </a:r>
            <a:r>
              <a:rPr lang="en-US" sz="1200">
                <a:solidFill>
                  <a:schemeClr val="dk1"/>
                </a:solidFill>
              </a:rPr>
              <a:t>about and </a:t>
            </a:r>
            <a:r>
              <a:rPr lang="en-US" sz="1200" b="1" u="sng">
                <a:solidFill>
                  <a:schemeClr val="hlink"/>
                </a:solidFill>
                <a:hlinkClick r:id="rId6"/>
              </a:rPr>
              <a:t>analyzing </a:t>
            </a:r>
            <a:r>
              <a:rPr lang="en-US" sz="1200">
                <a:solidFill>
                  <a:schemeClr val="dk1"/>
                </a:solidFill>
              </a:rPr>
              <a:t>the event, look at the engraving by Paul Revere below. Then, analyze the image by completing the text boxes. </a:t>
            </a:r>
          </a:p>
        </p:txBody>
      </p:sp>
      <p:sp>
        <p:nvSpPr>
          <p:cNvPr id="217" name="Shape 217"/>
          <p:cNvSpPr/>
          <p:nvPr/>
        </p:nvSpPr>
        <p:spPr>
          <a:xfrm>
            <a:off x="2407500" y="7159557"/>
            <a:ext cx="2338800" cy="1872568"/>
          </a:xfrm>
          <a:prstGeom prst="wedgeRectCallout">
            <a:avLst>
              <a:gd name="adj1" fmla="val 23285"/>
              <a:gd name="adj2" fmla="val -47581"/>
            </a:avLst>
          </a:prstGeom>
          <a:solidFill>
            <a:srgbClr val="D9D2E9"/>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sz="1000" dirty="0"/>
          </a:p>
          <a:p>
            <a:pPr lvl="0" algn="ctr">
              <a:spcBef>
                <a:spcPts val="0"/>
              </a:spcBef>
              <a:buNone/>
            </a:pPr>
            <a:endParaRPr lang="en-US" sz="1000" dirty="0"/>
          </a:p>
          <a:p>
            <a:pPr lvl="0" algn="ctr">
              <a:spcBef>
                <a:spcPts val="0"/>
              </a:spcBef>
              <a:buNone/>
            </a:pPr>
            <a:endParaRPr lang="en-US" sz="1200" dirty="0"/>
          </a:p>
          <a:p>
            <a:pPr lvl="0" algn="ctr">
              <a:spcBef>
                <a:spcPts val="0"/>
              </a:spcBef>
              <a:buNone/>
            </a:pPr>
            <a:r>
              <a:rPr lang="en-US" sz="1200" dirty="0"/>
              <a:t>Why is the Boston Massacre significant?</a:t>
            </a:r>
            <a:endParaRPr sz="1200" dirty="0"/>
          </a:p>
        </p:txBody>
      </p:sp>
      <p:sp>
        <p:nvSpPr>
          <p:cNvPr id="218" name="Shape 218"/>
          <p:cNvSpPr/>
          <p:nvPr/>
        </p:nvSpPr>
        <p:spPr>
          <a:xfrm>
            <a:off x="134400" y="7159556"/>
            <a:ext cx="2146200" cy="1872543"/>
          </a:xfrm>
          <a:prstGeom prst="wedgeRectCallout">
            <a:avLst>
              <a:gd name="adj1" fmla="val 26749"/>
              <a:gd name="adj2" fmla="val -49261"/>
            </a:avLst>
          </a:prstGeom>
          <a:solidFill>
            <a:srgbClr val="C9DAF8"/>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endParaRPr lang="en-US" sz="1200" dirty="0"/>
          </a:p>
          <a:p>
            <a:pPr lvl="0" algn="ctr"/>
            <a:r>
              <a:rPr lang="en-US" sz="1200" dirty="0"/>
              <a:t>Who were the Sons of Liberty?</a:t>
            </a:r>
          </a:p>
          <a:p>
            <a:pPr lvl="0" algn="ctr"/>
            <a:endParaRPr lang="en-US" sz="1200" dirty="0"/>
          </a:p>
          <a:p>
            <a:pPr lvl="0" algn="ctr"/>
            <a:r>
              <a:rPr lang="en-US" sz="1200" dirty="0"/>
              <a:t>What was their opposition?</a:t>
            </a:r>
          </a:p>
          <a:p>
            <a:pPr lvl="0" algn="ctr"/>
            <a:endParaRPr lang="en-US" sz="1200" dirty="0"/>
          </a:p>
          <a:p>
            <a:pPr lvl="0" algn="ctr"/>
            <a:r>
              <a:rPr lang="en-US" sz="1200" dirty="0"/>
              <a:t>What did they do in response to the “massacre”?</a:t>
            </a:r>
          </a:p>
        </p:txBody>
      </p:sp>
      <p:sp>
        <p:nvSpPr>
          <p:cNvPr id="219" name="Shape 219"/>
          <p:cNvSpPr/>
          <p:nvPr/>
        </p:nvSpPr>
        <p:spPr>
          <a:xfrm>
            <a:off x="195600" y="1290925"/>
            <a:ext cx="2085000" cy="1549552"/>
          </a:xfrm>
          <a:prstGeom prst="wedgeRectCallout">
            <a:avLst>
              <a:gd name="adj1" fmla="val 11428"/>
              <a:gd name="adj2" fmla="val 50454"/>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br>
              <a:rPr lang="en-US" sz="1200" dirty="0"/>
            </a:br>
            <a:r>
              <a:rPr lang="en-US" sz="1200" dirty="0"/>
              <a:t>What were the Patriots protesting?</a:t>
            </a:r>
          </a:p>
          <a:p>
            <a:pPr lvl="0" algn="ctr" rtl="0">
              <a:spcBef>
                <a:spcPts val="0"/>
              </a:spcBef>
              <a:buNone/>
            </a:pPr>
            <a:br>
              <a:rPr lang="en-US" sz="1200" dirty="0"/>
            </a:br>
            <a:r>
              <a:rPr lang="en-US" sz="1200" dirty="0"/>
              <a:t>Why?</a:t>
            </a:r>
          </a:p>
          <a:p>
            <a:pPr lvl="0" rtl="0">
              <a:spcBef>
                <a:spcPts val="0"/>
              </a:spcBef>
              <a:buNone/>
            </a:pPr>
            <a:endParaRPr sz="1200" dirty="0"/>
          </a:p>
          <a:p>
            <a:pPr lvl="0" rtl="0">
              <a:spcBef>
                <a:spcPts val="0"/>
              </a:spcBef>
              <a:buNone/>
            </a:pPr>
            <a:endParaRPr sz="1200" dirty="0"/>
          </a:p>
          <a:p>
            <a:pPr lvl="0" rtl="0">
              <a:spcBef>
                <a:spcPts val="0"/>
              </a:spcBef>
              <a:buNone/>
            </a:pPr>
            <a:r>
              <a:rPr lang="en-US" sz="1200" dirty="0"/>
              <a:t> </a:t>
            </a:r>
          </a:p>
        </p:txBody>
      </p:sp>
      <p:sp>
        <p:nvSpPr>
          <p:cNvPr id="220" name="Shape 220"/>
          <p:cNvSpPr/>
          <p:nvPr/>
        </p:nvSpPr>
        <p:spPr>
          <a:xfrm>
            <a:off x="4873175" y="7159556"/>
            <a:ext cx="1848000" cy="1872619"/>
          </a:xfrm>
          <a:prstGeom prst="wedgeRectCallout">
            <a:avLst>
              <a:gd name="adj1" fmla="val -21537"/>
              <a:gd name="adj2" fmla="val 49461"/>
            </a:avLst>
          </a:prstGeom>
          <a:solidFill>
            <a:srgbClr val="CFE2F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200" dirty="0"/>
          </a:p>
          <a:p>
            <a:pPr lvl="0" algn="ctr" rtl="0">
              <a:spcBef>
                <a:spcPts val="0"/>
              </a:spcBef>
              <a:buNone/>
            </a:pPr>
            <a:r>
              <a:rPr lang="en-US" sz="1200" dirty="0"/>
              <a:t>Paul Revere was a Patriot. He is responsible for the above artwork.</a:t>
            </a:r>
          </a:p>
          <a:p>
            <a:pPr lvl="0" algn="ctr" rtl="0">
              <a:spcBef>
                <a:spcPts val="0"/>
              </a:spcBef>
              <a:buNone/>
            </a:pPr>
            <a:endParaRPr lang="en-US" sz="1200" dirty="0"/>
          </a:p>
          <a:p>
            <a:pPr lvl="0" algn="ctr" rtl="0">
              <a:spcBef>
                <a:spcPts val="0"/>
              </a:spcBef>
              <a:buNone/>
            </a:pPr>
            <a:r>
              <a:rPr lang="en-US" sz="1200" dirty="0"/>
              <a:t>What else is he known for in regards to the revolution?</a:t>
            </a:r>
            <a:endParaRPr sz="1200" dirty="0"/>
          </a:p>
        </p:txBody>
      </p:sp>
      <p:sp>
        <p:nvSpPr>
          <p:cNvPr id="221" name="Shape 221"/>
          <p:cNvSpPr/>
          <p:nvPr/>
        </p:nvSpPr>
        <p:spPr>
          <a:xfrm>
            <a:off x="2407500" y="1290924"/>
            <a:ext cx="2338800" cy="1549553"/>
          </a:xfrm>
          <a:prstGeom prst="wedgeRectCallout">
            <a:avLst>
              <a:gd name="adj1" fmla="val -23416"/>
              <a:gd name="adj2" fmla="val 47941"/>
            </a:avLst>
          </a:prstGeom>
          <a:solidFill>
            <a:srgbClr val="D0E0E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1200" dirty="0"/>
          </a:p>
          <a:p>
            <a:pPr lvl="0" algn="ctr" rtl="0">
              <a:spcBef>
                <a:spcPts val="0"/>
              </a:spcBef>
              <a:buNone/>
            </a:pPr>
            <a:r>
              <a:rPr lang="en-US" sz="1200" dirty="0"/>
              <a:t>What were the British soldiers ordered to do?</a:t>
            </a:r>
          </a:p>
          <a:p>
            <a:pPr lvl="0" algn="ctr" rtl="0">
              <a:spcBef>
                <a:spcPts val="0"/>
              </a:spcBef>
              <a:buNone/>
            </a:pPr>
            <a:endParaRPr lang="en-US" sz="1200" dirty="0"/>
          </a:p>
          <a:p>
            <a:pPr lvl="0" algn="ctr" rtl="0">
              <a:spcBef>
                <a:spcPts val="0"/>
              </a:spcBef>
              <a:buNone/>
            </a:pPr>
            <a:r>
              <a:rPr lang="en-US" sz="1200" dirty="0"/>
              <a:t>How did the colonists respond?</a:t>
            </a:r>
          </a:p>
          <a:p>
            <a:pPr lvl="0" algn="ctr" rtl="0">
              <a:spcBef>
                <a:spcPts val="0"/>
              </a:spcBef>
              <a:buNone/>
            </a:pPr>
            <a:endParaRPr lang="en-US" sz="1200" dirty="0"/>
          </a:p>
          <a:p>
            <a:pPr lvl="0" algn="ctr" rtl="0">
              <a:spcBef>
                <a:spcPts val="0"/>
              </a:spcBef>
              <a:buNone/>
            </a:pPr>
            <a:r>
              <a:rPr lang="en-US" sz="1200" dirty="0"/>
              <a:t>What happened?</a:t>
            </a:r>
          </a:p>
          <a:p>
            <a:pPr lvl="0" rtl="0">
              <a:spcBef>
                <a:spcPts val="0"/>
              </a:spcBef>
              <a:buNone/>
            </a:pPr>
            <a:endParaRPr sz="1200" dirty="0"/>
          </a:p>
          <a:p>
            <a:pPr lvl="0" rtl="0">
              <a:spcBef>
                <a:spcPts val="0"/>
              </a:spcBef>
              <a:buNone/>
            </a:pPr>
            <a:endParaRPr sz="1200" dirty="0"/>
          </a:p>
        </p:txBody>
      </p:sp>
      <p:sp>
        <p:nvSpPr>
          <p:cNvPr id="10" name="Shape 219"/>
          <p:cNvSpPr/>
          <p:nvPr/>
        </p:nvSpPr>
        <p:spPr>
          <a:xfrm>
            <a:off x="4873175" y="1290923"/>
            <a:ext cx="1848000" cy="1549552"/>
          </a:xfrm>
          <a:prstGeom prst="wedgeRectCallout">
            <a:avLst>
              <a:gd name="adj1" fmla="val 11428"/>
              <a:gd name="adj2" fmla="val 50454"/>
            </a:avLst>
          </a:prstGeom>
          <a:solidFill>
            <a:srgbClr val="D9EAD3"/>
          </a:solidFill>
          <a:ln w="9525" cap="flat" cmpd="sng">
            <a:solidFill>
              <a:srgbClr val="000000"/>
            </a:solidFill>
            <a:prstDash val="solid"/>
            <a:round/>
            <a:headEnd type="none" w="med" len="med"/>
            <a:tailEnd type="none" w="med" len="med"/>
          </a:ln>
        </p:spPr>
        <p:txBody>
          <a:bodyPr wrap="square" lIns="91425" tIns="91425" rIns="91425" bIns="91425" anchor="t" anchorCtr="0">
            <a:noAutofit/>
          </a:bodyPr>
          <a:lstStyle/>
          <a:p>
            <a:pPr lvl="0" algn="ctr"/>
            <a:r>
              <a:rPr lang="en-US" sz="1200"/>
              <a:t>In the trial…</a:t>
            </a:r>
          </a:p>
          <a:p>
            <a:pPr lvl="0" algn="ctr"/>
            <a:endParaRPr lang="en-US" sz="1200"/>
          </a:p>
          <a:p>
            <a:pPr lvl="0" algn="ctr"/>
            <a:r>
              <a:rPr lang="en-US" sz="1200"/>
              <a:t>Who was the defense?</a:t>
            </a:r>
          </a:p>
          <a:p>
            <a:pPr lvl="0" algn="ctr"/>
            <a:endParaRPr lang="en-US" sz="1200"/>
          </a:p>
          <a:p>
            <a:pPr lvl="0" algn="ctr"/>
            <a:r>
              <a:rPr lang="en-US" sz="1200"/>
              <a:t>What was the verdict?</a:t>
            </a:r>
          </a:p>
          <a:p>
            <a:pPr lvl="0" algn="ctr"/>
            <a:endParaRPr lang="en-US" sz="1200"/>
          </a:p>
          <a:p>
            <a:pPr lvl="0" algn="ctr"/>
            <a:r>
              <a:rPr lang="en-US" sz="1200"/>
              <a:t>What was the sentence?</a:t>
            </a:r>
            <a:endParaRPr lang="en-US" sz="1200" dirty="0"/>
          </a:p>
        </p:txBody>
      </p:sp>
    </p:spTree>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FEE920E-D96F-4FC4-A13D-492D9A4B813C}"/>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1628084016"/>
      </p:ext>
    </p:extLst>
  </p:cSld>
  <p:clrMapOvr>
    <a:masterClrMapping/>
  </p:clrMapOvr>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Shape 462"/>
        <p:cNvGrpSpPr/>
        <p:nvPr/>
      </p:nvGrpSpPr>
      <p:grpSpPr>
        <a:xfrm>
          <a:off x="0" y="0"/>
          <a:ext cx="0" cy="0"/>
          <a:chOff x="0" y="0"/>
          <a:chExt cx="0" cy="0"/>
        </a:xfrm>
      </p:grpSpPr>
      <p:sp>
        <p:nvSpPr>
          <p:cNvPr id="463" name="Shape 463"/>
          <p:cNvSpPr txBox="1"/>
          <p:nvPr/>
        </p:nvSpPr>
        <p:spPr>
          <a:xfrm>
            <a:off x="298001" y="9900"/>
            <a:ext cx="6430199" cy="523200"/>
          </a:xfrm>
          <a:prstGeom prst="rect">
            <a:avLst/>
          </a:prstGeom>
          <a:noFill/>
          <a:ln>
            <a:noFill/>
          </a:ln>
        </p:spPr>
        <p:txBody>
          <a:bodyPr lIns="91425" tIns="45700" rIns="91425" bIns="45700" anchor="t" anchorCtr="0">
            <a:noAutofit/>
          </a:bodyPr>
          <a:lstStyle/>
          <a:p>
            <a:pPr marL="0" marR="0" lvl="0" indent="0" algn="ctr" defTabSz="914400" rtl="0" eaLnBrk="1" fontAlgn="auto" latinLnBrk="0" hangingPunct="1">
              <a:lnSpc>
                <a:spcPct val="100000"/>
              </a:lnSpc>
              <a:spcBef>
                <a:spcPts val="0"/>
              </a:spcBef>
              <a:spcAft>
                <a:spcPts val="0"/>
              </a:spcAft>
              <a:buClrTx/>
              <a:buSzPct val="25000"/>
              <a:buFontTx/>
              <a:buNone/>
              <a:tabLst/>
              <a:defRPr/>
            </a:pPr>
            <a:r>
              <a:rPr kumimoji="0" lang="en-US" sz="2800" b="0" i="0" u="none" strike="noStrike" kern="0" cap="none" spc="0" normalizeH="0" baseline="0" noProof="0" dirty="0">
                <a:ln>
                  <a:noFill/>
                </a:ln>
                <a:solidFill>
                  <a:srgbClr val="002060"/>
                </a:solidFill>
                <a:effectLst/>
                <a:uLnTx/>
                <a:uFillTx/>
                <a:latin typeface="Impact"/>
                <a:ea typeface="Impact"/>
                <a:cs typeface="Impact"/>
                <a:sym typeface="Impact"/>
              </a:rPr>
              <a:t>Impacts of Reconstruction on America</a:t>
            </a:r>
          </a:p>
        </p:txBody>
      </p:sp>
      <p:sp>
        <p:nvSpPr>
          <p:cNvPr id="464" name="Shape 464"/>
          <p:cNvSpPr txBox="1"/>
          <p:nvPr/>
        </p:nvSpPr>
        <p:spPr>
          <a:xfrm>
            <a:off x="114300" y="497093"/>
            <a:ext cx="6629400" cy="770131"/>
          </a:xfrm>
          <a:prstGeom prst="rect">
            <a:avLst/>
          </a:prstGeom>
          <a:noFill/>
          <a:ln>
            <a:noFill/>
          </a:ln>
        </p:spPr>
        <p:txBody>
          <a:bodyPr lIns="91425" tIns="91425" rIns="91425" bIns="91425" anchor="ctr" anchorCtr="0">
            <a:no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1200" b="1" i="0" u="none" strike="noStrike" kern="0" cap="none" spc="0" normalizeH="0" baseline="0" noProof="0" dirty="0">
                <a:ln>
                  <a:noFill/>
                </a:ln>
                <a:solidFill>
                  <a:srgbClr val="000000"/>
                </a:solidFill>
                <a:effectLst/>
                <a:uLnTx/>
                <a:uFillTx/>
                <a:latin typeface="Arial"/>
                <a:cs typeface="Arial"/>
                <a:sym typeface="Arial"/>
              </a:rPr>
              <a:t>Directions</a:t>
            </a:r>
            <a:r>
              <a:rPr kumimoji="0" lang="en-US" sz="1200" b="0" i="0" u="none" strike="noStrike" kern="0" cap="none" spc="0" normalizeH="0" baseline="0" noProof="0" dirty="0">
                <a:ln>
                  <a:noFill/>
                </a:ln>
                <a:solidFill>
                  <a:srgbClr val="000000"/>
                </a:solidFill>
                <a:effectLst/>
                <a:uLnTx/>
                <a:uFillTx/>
                <a:latin typeface="Arial"/>
                <a:cs typeface="Arial"/>
                <a:sym typeface="Arial"/>
              </a:rPr>
              <a:t>: Explain how the United States changed due to Reconstruction and how these changes impacted daily life on the home front for various groups. </a:t>
            </a: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kumimoji="0" lang="en-US" sz="1200" b="0" i="0" u="none" strike="noStrike" kern="0" cap="none" spc="0" normalizeH="0" baseline="0" noProof="0" dirty="0">
              <a:ln>
                <a:noFill/>
              </a:ln>
              <a:solidFill>
                <a:srgbClr val="000000"/>
              </a:solidFill>
              <a:effectLst/>
              <a:uLnTx/>
              <a:uFillTx/>
              <a:latin typeface="Arial"/>
              <a:cs typeface="Arial"/>
              <a:sym typeface="Arial"/>
            </a:endParaRPr>
          </a:p>
        </p:txBody>
      </p:sp>
      <p:sp>
        <p:nvSpPr>
          <p:cNvPr id="474" name="Shape 474"/>
          <p:cNvSpPr txBox="1"/>
          <p:nvPr/>
        </p:nvSpPr>
        <p:spPr>
          <a:xfrm>
            <a:off x="198400" y="3036737"/>
            <a:ext cx="6629400" cy="46623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1800" b="1" dirty="0"/>
              <a:t>Women</a:t>
            </a:r>
            <a:endParaRPr kumimoji="0" lang="en-US" sz="1800" b="1" i="0" u="none" strike="noStrike" kern="0" cap="none" spc="0" normalizeH="0" baseline="0" noProof="0" dirty="0">
              <a:ln>
                <a:noFill/>
              </a:ln>
              <a:solidFill>
                <a:srgbClr val="000000"/>
              </a:solidFill>
              <a:effectLst/>
              <a:uLnTx/>
              <a:uFillTx/>
              <a:latin typeface="Arial"/>
              <a:cs typeface="Arial"/>
              <a:sym typeface="Arial"/>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4" name="Shape 474">
            <a:extLst>
              <a:ext uri="{FF2B5EF4-FFF2-40B4-BE49-F238E27FC236}">
                <a16:creationId xmlns:a16="http://schemas.microsoft.com/office/drawing/2014/main" id="{94106FC6-D940-42EC-96F8-A80A100EA557}"/>
              </a:ext>
            </a:extLst>
          </p:cNvPr>
          <p:cNvSpPr txBox="1"/>
          <p:nvPr/>
        </p:nvSpPr>
        <p:spPr>
          <a:xfrm>
            <a:off x="98800" y="5676834"/>
            <a:ext cx="6629400" cy="46623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African Americans</a:t>
            </a: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400" b="0" i="0" u="none" strike="noStrike" kern="0" cap="none" spc="0" normalizeH="0" baseline="0" noProof="0" dirty="0">
              <a:ln>
                <a:noFill/>
              </a:ln>
              <a:solidFill>
                <a:srgbClr val="000000"/>
              </a:solidFill>
              <a:effectLst/>
              <a:uLnTx/>
              <a:uFillTx/>
              <a:latin typeface="Arial"/>
              <a:cs typeface="Arial"/>
              <a:sym typeface="Arial"/>
            </a:endParaRPr>
          </a:p>
        </p:txBody>
      </p:sp>
      <p:sp>
        <p:nvSpPr>
          <p:cNvPr id="15" name="Shape 474">
            <a:extLst>
              <a:ext uri="{FF2B5EF4-FFF2-40B4-BE49-F238E27FC236}">
                <a16:creationId xmlns:a16="http://schemas.microsoft.com/office/drawing/2014/main" id="{84955B1C-0B56-49DC-AE8D-650B47C01514}"/>
              </a:ext>
            </a:extLst>
          </p:cNvPr>
          <p:cNvSpPr txBox="1"/>
          <p:nvPr/>
        </p:nvSpPr>
        <p:spPr>
          <a:xfrm>
            <a:off x="125010" y="8472602"/>
            <a:ext cx="6629400" cy="466234"/>
          </a:xfrm>
          <a:prstGeom prst="rect">
            <a:avLst/>
          </a:prstGeom>
          <a:solidFill>
            <a:srgbClr val="CFE2F3"/>
          </a:solidFill>
          <a:ln w="9525" cap="flat" cmpd="sng">
            <a:solidFill>
              <a:srgbClr val="000000"/>
            </a:solidFill>
            <a:prstDash val="solid"/>
            <a:round/>
            <a:headEnd type="none" w="med" len="med"/>
            <a:tailEnd type="none" w="med" len="med"/>
          </a:ln>
        </p:spPr>
        <p:txBody>
          <a:bodyPr lIns="91425" tIns="91425" rIns="91425" bIns="91425" anchor="t" anchorCtr="0">
            <a:no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1" i="0" u="none" strike="noStrike" kern="0" cap="none" spc="0" normalizeH="0" baseline="0" noProof="0" dirty="0">
                <a:ln>
                  <a:noFill/>
                </a:ln>
                <a:solidFill>
                  <a:srgbClr val="000000"/>
                </a:solidFill>
                <a:effectLst/>
                <a:uLnTx/>
                <a:uFillTx/>
                <a:latin typeface="Arial"/>
                <a:cs typeface="Arial"/>
                <a:sym typeface="Arial"/>
              </a:rPr>
              <a:t>Native Americans</a:t>
            </a:r>
          </a:p>
        </p:txBody>
      </p:sp>
      <p:pic>
        <p:nvPicPr>
          <p:cNvPr id="2" name="Picture 1">
            <a:extLst>
              <a:ext uri="{FF2B5EF4-FFF2-40B4-BE49-F238E27FC236}">
                <a16:creationId xmlns:a16="http://schemas.microsoft.com/office/drawing/2014/main" id="{BDE92854-C5F4-4344-9FAC-19CA0703100E}"/>
              </a:ext>
            </a:extLst>
          </p:cNvPr>
          <p:cNvPicPr>
            <a:picLocks noChangeAspect="1"/>
          </p:cNvPicPr>
          <p:nvPr/>
        </p:nvPicPr>
        <p:blipFill rotWithShape="1">
          <a:blip r:embed="rId3" cstate="email">
            <a:extLst>
              <a:ext uri="{28A0092B-C50C-407E-A947-70E740481C1C}">
                <a14:useLocalDpi xmlns:a14="http://schemas.microsoft.com/office/drawing/2010/main"/>
              </a:ext>
            </a:extLst>
          </a:blip>
          <a:srcRect/>
          <a:stretch/>
        </p:blipFill>
        <p:spPr>
          <a:xfrm>
            <a:off x="556262" y="946182"/>
            <a:ext cx="5766896" cy="2039353"/>
          </a:xfrm>
          <a:prstGeom prst="rect">
            <a:avLst/>
          </a:prstGeom>
        </p:spPr>
      </p:pic>
      <p:pic>
        <p:nvPicPr>
          <p:cNvPr id="3" name="Picture 2">
            <a:extLst>
              <a:ext uri="{FF2B5EF4-FFF2-40B4-BE49-F238E27FC236}">
                <a16:creationId xmlns:a16="http://schemas.microsoft.com/office/drawing/2014/main" id="{C0BE4B1F-09A1-4042-BC43-EBB630785C40}"/>
              </a:ext>
            </a:extLst>
          </p:cNvPr>
          <p:cNvPicPr>
            <a:picLocks noChangeAspect="1"/>
          </p:cNvPicPr>
          <p:nvPr/>
        </p:nvPicPr>
        <p:blipFill rotWithShape="1">
          <a:blip r:embed="rId4" cstate="email">
            <a:extLst>
              <a:ext uri="{28A0092B-C50C-407E-A947-70E740481C1C}">
                <a14:useLocalDpi xmlns:a14="http://schemas.microsoft.com/office/drawing/2010/main"/>
              </a:ext>
            </a:extLst>
          </a:blip>
          <a:srcRect/>
          <a:stretch/>
        </p:blipFill>
        <p:spPr>
          <a:xfrm>
            <a:off x="556262" y="3586647"/>
            <a:ext cx="5751912" cy="2038985"/>
          </a:xfrm>
          <a:prstGeom prst="rect">
            <a:avLst/>
          </a:prstGeom>
        </p:spPr>
      </p:pic>
      <p:pic>
        <p:nvPicPr>
          <p:cNvPr id="5" name="Picture 4">
            <a:extLst>
              <a:ext uri="{FF2B5EF4-FFF2-40B4-BE49-F238E27FC236}">
                <a16:creationId xmlns:a16="http://schemas.microsoft.com/office/drawing/2014/main" id="{0E50978F-C0B7-440C-BA62-79EB89271349}"/>
              </a:ext>
            </a:extLst>
          </p:cNvPr>
          <p:cNvPicPr>
            <a:picLocks noChangeAspect="1"/>
          </p:cNvPicPr>
          <p:nvPr/>
        </p:nvPicPr>
        <p:blipFill rotWithShape="1">
          <a:blip r:embed="rId5" cstate="email">
            <a:extLst>
              <a:ext uri="{28A0092B-C50C-407E-A947-70E740481C1C}">
                <a14:useLocalDpi xmlns:a14="http://schemas.microsoft.com/office/drawing/2010/main"/>
              </a:ext>
            </a:extLst>
          </a:blip>
          <a:srcRect l="-336"/>
          <a:stretch/>
        </p:blipFill>
        <p:spPr>
          <a:xfrm>
            <a:off x="554837" y="6216861"/>
            <a:ext cx="5717326" cy="2204540"/>
          </a:xfrm>
          <a:prstGeom prst="rect">
            <a:avLst/>
          </a:prstGeom>
        </p:spPr>
      </p:pic>
    </p:spTree>
    <p:extLst>
      <p:ext uri="{BB962C8B-B14F-4D97-AF65-F5344CB8AC3E}">
        <p14:creationId xmlns:p14="http://schemas.microsoft.com/office/powerpoint/2010/main" val="1415195596"/>
      </p:ext>
    </p:extLst>
  </p:cSld>
  <p:clrMapOvr>
    <a:masterClrMapping/>
  </p:clrMapOvr>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DDDCA23E-B063-4F2C-BE88-6992D9B289A8}"/>
              </a:ext>
            </a:extLst>
          </p:cNvPr>
          <p:cNvPicPr>
            <a:picLocks noChangeAspect="1"/>
          </p:cNvPicPr>
          <p:nvPr/>
        </p:nvPicPr>
        <p:blipFill>
          <a:blip r:embed="rId2"/>
          <a:stretch>
            <a:fillRect/>
          </a:stretch>
        </p:blipFill>
        <p:spPr>
          <a:xfrm>
            <a:off x="0" y="0"/>
            <a:ext cx="6858000" cy="9144000"/>
          </a:xfrm>
          <a:prstGeom prst="rect">
            <a:avLst/>
          </a:prstGeom>
        </p:spPr>
      </p:pic>
    </p:spTree>
    <p:extLst>
      <p:ext uri="{BB962C8B-B14F-4D97-AF65-F5344CB8AC3E}">
        <p14:creationId xmlns:p14="http://schemas.microsoft.com/office/powerpoint/2010/main" val="2237389551"/>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141050" y="196868"/>
            <a:ext cx="6493065" cy="8947132"/>
          </a:xfrm>
          <a:prstGeom prst="rect">
            <a:avLst/>
          </a:prstGeom>
        </p:spPr>
      </p:pic>
    </p:spTree>
    <p:extLst>
      <p:ext uri="{BB962C8B-B14F-4D97-AF65-F5344CB8AC3E}">
        <p14:creationId xmlns:p14="http://schemas.microsoft.com/office/powerpoint/2010/main" val="2345218770"/>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Shape 225"/>
        <p:cNvGrpSpPr/>
        <p:nvPr/>
      </p:nvGrpSpPr>
      <p:grpSpPr>
        <a:xfrm>
          <a:off x="0" y="0"/>
          <a:ext cx="0" cy="0"/>
          <a:chOff x="0" y="0"/>
          <a:chExt cx="0" cy="0"/>
        </a:xfrm>
      </p:grpSpPr>
      <p:sp>
        <p:nvSpPr>
          <p:cNvPr id="226" name="Shape 226"/>
          <p:cNvSpPr txBox="1"/>
          <p:nvPr/>
        </p:nvSpPr>
        <p:spPr>
          <a:xfrm>
            <a:off x="195600" y="54300"/>
            <a:ext cx="6430200" cy="523200"/>
          </a:xfrm>
          <a:prstGeom prst="rect">
            <a:avLst/>
          </a:prstGeom>
          <a:noFill/>
          <a:ln>
            <a:noFill/>
          </a:ln>
        </p:spPr>
        <p:txBody>
          <a:bodyPr wrap="square" lIns="91425" tIns="45700" rIns="91425" bIns="45700" anchor="t" anchorCtr="0">
            <a:noAutofit/>
          </a:bodyPr>
          <a:lstStyle/>
          <a:p>
            <a:pPr marL="0" marR="0" lvl="0" indent="0" algn="ctr" rtl="0">
              <a:spcBef>
                <a:spcPts val="0"/>
              </a:spcBef>
              <a:buSzPct val="25000"/>
              <a:buNone/>
            </a:pPr>
            <a:r>
              <a:rPr lang="en-US" sz="2800" dirty="0">
                <a:solidFill>
                  <a:srgbClr val="002060"/>
                </a:solidFill>
                <a:latin typeface="Impact"/>
                <a:ea typeface="Impact"/>
                <a:cs typeface="Impact"/>
                <a:sym typeface="Impact"/>
              </a:rPr>
              <a:t>The Boston Tea Party</a:t>
            </a:r>
          </a:p>
        </p:txBody>
      </p:sp>
      <p:sp>
        <p:nvSpPr>
          <p:cNvPr id="227" name="Shape 227"/>
          <p:cNvSpPr txBox="1"/>
          <p:nvPr/>
        </p:nvSpPr>
        <p:spPr>
          <a:xfrm>
            <a:off x="195600" y="577500"/>
            <a:ext cx="6527850" cy="803827"/>
          </a:xfrm>
          <a:prstGeom prst="rect">
            <a:avLst/>
          </a:prstGeom>
          <a:noFill/>
          <a:ln>
            <a:noFill/>
          </a:ln>
        </p:spPr>
        <p:txBody>
          <a:bodyPr wrap="square" lIns="91425" tIns="91425" rIns="91425" bIns="91425" anchor="t" anchorCtr="0">
            <a:noAutofit/>
          </a:bodyPr>
          <a:lstStyle/>
          <a:p>
            <a:pPr lvl="0" rtl="0">
              <a:spcBef>
                <a:spcPts val="0"/>
              </a:spcBef>
              <a:buNone/>
            </a:pPr>
            <a:r>
              <a:rPr lang="en-US" dirty="0">
                <a:latin typeface="Baskerville Old Face" panose="02020602080505020303" pitchFamily="18" charset="0"/>
              </a:rPr>
              <a:t>On December 16th, 1773, just three years after the Boston Massacre, </a:t>
            </a:r>
            <a:r>
              <a:rPr lang="en-US" dirty="0">
                <a:solidFill>
                  <a:schemeClr val="dk1"/>
                </a:solidFill>
                <a:latin typeface="Baskerville Old Face" panose="02020602080505020303" pitchFamily="18" charset="0"/>
              </a:rPr>
              <a:t>reacted again in protest, this time involving tea. </a:t>
            </a:r>
            <a:r>
              <a:rPr lang="en-US" u="sng" dirty="0">
                <a:solidFill>
                  <a:schemeClr val="hlink"/>
                </a:solidFill>
                <a:latin typeface="Baskerville Old Face" panose="02020602080505020303" pitchFamily="18" charset="0"/>
                <a:hlinkClick r:id="rId3"/>
              </a:rPr>
              <a:t>Research this event</a:t>
            </a:r>
            <a:r>
              <a:rPr lang="en-US" dirty="0">
                <a:solidFill>
                  <a:schemeClr val="dk1"/>
                </a:solidFill>
                <a:latin typeface="Baskerville Old Face" panose="02020602080505020303" pitchFamily="18" charset="0"/>
              </a:rPr>
              <a:t>  and answer the questions below.</a:t>
            </a:r>
          </a:p>
        </p:txBody>
      </p:sp>
      <p:pic>
        <p:nvPicPr>
          <p:cNvPr id="229" name="Shape 229"/>
          <p:cNvPicPr preferRelativeResize="0"/>
          <p:nvPr/>
        </p:nvPicPr>
        <p:blipFill>
          <a:blip r:embed="rId4" cstate="email">
            <a:alphaModFix/>
            <a:extLst>
              <a:ext uri="{28A0092B-C50C-407E-A947-70E740481C1C}">
                <a14:useLocalDpi xmlns:a14="http://schemas.microsoft.com/office/drawing/2010/main"/>
              </a:ext>
            </a:extLst>
          </a:blip>
          <a:stretch>
            <a:fillRect/>
          </a:stretch>
        </p:blipFill>
        <p:spPr>
          <a:xfrm>
            <a:off x="3228774" y="4765925"/>
            <a:ext cx="363875" cy="316849"/>
          </a:xfrm>
          <a:prstGeom prst="rect">
            <a:avLst/>
          </a:prstGeom>
          <a:noFill/>
          <a:ln>
            <a:noFill/>
          </a:ln>
        </p:spPr>
      </p:pic>
      <p:sp>
        <p:nvSpPr>
          <p:cNvPr id="230" name="Shape 230"/>
          <p:cNvSpPr txBox="1"/>
          <p:nvPr/>
        </p:nvSpPr>
        <p:spPr>
          <a:xfrm>
            <a:off x="195600" y="1162050"/>
            <a:ext cx="3233400" cy="2333400"/>
          </a:xfrm>
          <a:prstGeom prst="rect">
            <a:avLst/>
          </a:prstGeom>
          <a:solidFill>
            <a:srgbClr val="D9EAD3"/>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spcBef>
                <a:spcPts val="0"/>
              </a:spcBef>
              <a:buNone/>
            </a:pPr>
            <a:endParaRPr lang="en-US" sz="2400" dirty="0">
              <a:latin typeface="Baskerville Old Face" panose="02020602080505020303" pitchFamily="18" charset="0"/>
            </a:endParaRPr>
          </a:p>
          <a:p>
            <a:pPr lvl="0" algn="ctr">
              <a:spcBef>
                <a:spcPts val="0"/>
              </a:spcBef>
              <a:buNone/>
            </a:pPr>
            <a:r>
              <a:rPr lang="en-US" sz="1600" dirty="0">
                <a:latin typeface="Baskerville Old Face" panose="02020602080505020303" pitchFamily="18" charset="0"/>
              </a:rPr>
              <a:t>What happened on the night of </a:t>
            </a:r>
          </a:p>
          <a:p>
            <a:pPr lvl="0" algn="ctr">
              <a:spcBef>
                <a:spcPts val="0"/>
              </a:spcBef>
              <a:buNone/>
            </a:pPr>
            <a:r>
              <a:rPr lang="en-US" sz="1600" dirty="0">
                <a:latin typeface="Baskerville Old Face" panose="02020602080505020303" pitchFamily="18" charset="0"/>
              </a:rPr>
              <a:t>December 16th, 1773?</a:t>
            </a:r>
          </a:p>
          <a:p>
            <a:pPr lvl="0" algn="ctr">
              <a:spcBef>
                <a:spcPts val="0"/>
              </a:spcBef>
              <a:buNone/>
            </a:pPr>
            <a:endParaRPr lang="en-US" sz="1600" dirty="0">
              <a:latin typeface="Baskerville Old Face" panose="02020602080505020303" pitchFamily="18" charset="0"/>
            </a:endParaRPr>
          </a:p>
          <a:p>
            <a:pPr lvl="0" algn="ctr">
              <a:spcBef>
                <a:spcPts val="0"/>
              </a:spcBef>
              <a:buNone/>
            </a:pPr>
            <a:r>
              <a:rPr lang="en-US" sz="1600" dirty="0">
                <a:latin typeface="Baskerville Old Face" panose="02020602080505020303" pitchFamily="18" charset="0"/>
              </a:rPr>
              <a:t>Who did it?</a:t>
            </a:r>
          </a:p>
          <a:p>
            <a:pPr lvl="0" algn="ctr">
              <a:spcBef>
                <a:spcPts val="0"/>
              </a:spcBef>
              <a:buNone/>
            </a:pPr>
            <a:endParaRPr lang="en-US" sz="1600" dirty="0">
              <a:latin typeface="Baskerville Old Face" panose="02020602080505020303" pitchFamily="18" charset="0"/>
            </a:endParaRPr>
          </a:p>
          <a:p>
            <a:pPr lvl="0" algn="ctr">
              <a:spcBef>
                <a:spcPts val="0"/>
              </a:spcBef>
              <a:buNone/>
            </a:pPr>
            <a:r>
              <a:rPr lang="en-US" sz="1600" dirty="0">
                <a:latin typeface="Baskerville Old Face" panose="02020602080505020303" pitchFamily="18" charset="0"/>
              </a:rPr>
              <a:t>How did they do it?</a:t>
            </a:r>
          </a:p>
        </p:txBody>
      </p:sp>
      <p:sp>
        <p:nvSpPr>
          <p:cNvPr id="231" name="Shape 231"/>
          <p:cNvSpPr txBox="1"/>
          <p:nvPr/>
        </p:nvSpPr>
        <p:spPr>
          <a:xfrm>
            <a:off x="3392400" y="1162050"/>
            <a:ext cx="3233400" cy="2333400"/>
          </a:xfrm>
          <a:prstGeom prst="rect">
            <a:avLst/>
          </a:prstGeom>
          <a:solidFill>
            <a:srgbClr val="D9D2E9"/>
          </a:solidFill>
          <a:ln w="9525" cap="flat" cmpd="sng">
            <a:solidFill>
              <a:srgbClr val="B7B7B7"/>
            </a:solidFill>
            <a:prstDash val="solid"/>
            <a:round/>
            <a:headEnd type="none" w="med" len="med"/>
            <a:tailEnd type="none" w="med" len="med"/>
          </a:ln>
        </p:spPr>
        <p:txBody>
          <a:bodyPr wrap="square" lIns="91425" tIns="91425" rIns="91425" bIns="91425" anchor="t" anchorCtr="0">
            <a:noAutofit/>
          </a:bodyPr>
          <a:lstStyle/>
          <a:p>
            <a:pPr lvl="0" rtl="0">
              <a:spcBef>
                <a:spcPts val="0"/>
              </a:spcBef>
              <a:buNone/>
            </a:pPr>
            <a:endParaRPr lang="en-US" sz="2400" dirty="0">
              <a:latin typeface="Baskerville Old Face" panose="02020602080505020303" pitchFamily="18" charset="0"/>
            </a:endParaRPr>
          </a:p>
          <a:p>
            <a:pPr lvl="0" algn="ctr" rtl="0">
              <a:spcBef>
                <a:spcPts val="0"/>
              </a:spcBef>
              <a:buNone/>
            </a:pPr>
            <a:endParaRPr lang="en-US" sz="24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were the Coercive Acts?</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was the Tea Act?</a:t>
            </a:r>
          </a:p>
        </p:txBody>
      </p:sp>
      <p:sp>
        <p:nvSpPr>
          <p:cNvPr id="232" name="Shape 232"/>
          <p:cNvSpPr txBox="1"/>
          <p:nvPr/>
        </p:nvSpPr>
        <p:spPr>
          <a:xfrm>
            <a:off x="195600" y="6353249"/>
            <a:ext cx="3233400" cy="2532575"/>
          </a:xfrm>
          <a:prstGeom prst="rect">
            <a:avLst/>
          </a:prstGeom>
          <a:solidFill>
            <a:srgbClr val="FCE5CD"/>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24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is Parliament?</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Who is the East India Company?</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Why do either of those </a:t>
            </a:r>
          </a:p>
          <a:p>
            <a:pPr lvl="0" algn="ctr" rtl="0">
              <a:spcBef>
                <a:spcPts val="0"/>
              </a:spcBef>
              <a:buNone/>
            </a:pPr>
            <a:r>
              <a:rPr lang="en-US" sz="1600" dirty="0">
                <a:latin typeface="Baskerville Old Face" panose="02020602080505020303" pitchFamily="18" charset="0"/>
              </a:rPr>
              <a:t>organizations matter?</a:t>
            </a:r>
          </a:p>
          <a:p>
            <a:pPr lvl="0" algn="ctr" rtl="0">
              <a:spcBef>
                <a:spcPts val="0"/>
              </a:spcBef>
              <a:buNone/>
            </a:pPr>
            <a:endParaRPr lang="en-US" sz="2400" dirty="0">
              <a:latin typeface="Baskerville Old Face" panose="02020602080505020303" pitchFamily="18" charset="0"/>
            </a:endParaRPr>
          </a:p>
          <a:p>
            <a:pPr lvl="0" algn="ctr" rtl="0">
              <a:spcBef>
                <a:spcPts val="0"/>
              </a:spcBef>
              <a:buNone/>
            </a:pPr>
            <a:endParaRPr lang="en-US" sz="2400" dirty="0">
              <a:latin typeface="Baskerville Old Face" panose="02020602080505020303" pitchFamily="18" charset="0"/>
            </a:endParaRPr>
          </a:p>
        </p:txBody>
      </p:sp>
      <p:sp>
        <p:nvSpPr>
          <p:cNvPr id="233" name="Shape 233"/>
          <p:cNvSpPr txBox="1"/>
          <p:nvPr/>
        </p:nvSpPr>
        <p:spPr>
          <a:xfrm>
            <a:off x="3410700" y="6361625"/>
            <a:ext cx="3233400" cy="2524200"/>
          </a:xfrm>
          <a:prstGeom prst="rect">
            <a:avLst/>
          </a:prstGeom>
          <a:solidFill>
            <a:srgbClr val="D0E0E3"/>
          </a:solidFill>
          <a:ln w="9525" cap="flat" cmpd="sng">
            <a:solidFill>
              <a:srgbClr val="999999"/>
            </a:solidFill>
            <a:prstDash val="solid"/>
            <a:round/>
            <a:headEnd type="none" w="med" len="med"/>
            <a:tailEnd type="none" w="med" len="med"/>
          </a:ln>
        </p:spPr>
        <p:txBody>
          <a:bodyPr wrap="square" lIns="91425" tIns="91425" rIns="91425" bIns="91425" anchor="t" anchorCtr="0">
            <a:noAutofit/>
          </a:bodyPr>
          <a:lstStyle/>
          <a:p>
            <a:pPr lvl="0" algn="ctr" rtl="0">
              <a:spcBef>
                <a:spcPts val="0"/>
              </a:spcBef>
              <a:buNone/>
            </a:pPr>
            <a:endParaRPr lang="en-US" sz="24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Why was the </a:t>
            </a:r>
          </a:p>
          <a:p>
            <a:pPr lvl="0" algn="ctr" rtl="0">
              <a:spcBef>
                <a:spcPts val="0"/>
              </a:spcBef>
              <a:buNone/>
            </a:pPr>
            <a:r>
              <a:rPr lang="en-US" sz="1600" dirty="0">
                <a:latin typeface="Baskerville Old Face" panose="02020602080505020303" pitchFamily="18" charset="0"/>
              </a:rPr>
              <a:t>Boston Tea Party </a:t>
            </a:r>
          </a:p>
          <a:p>
            <a:pPr lvl="0" algn="ctr" rtl="0">
              <a:spcBef>
                <a:spcPts val="0"/>
              </a:spcBef>
              <a:buNone/>
            </a:pPr>
            <a:r>
              <a:rPr lang="en-US" sz="1600" dirty="0">
                <a:latin typeface="Baskerville Old Face" panose="02020602080505020303" pitchFamily="18" charset="0"/>
              </a:rPr>
              <a:t>significant?</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Why did it happen?</a:t>
            </a:r>
          </a:p>
          <a:p>
            <a:pPr lvl="0" algn="ctr" rtl="0">
              <a:spcBef>
                <a:spcPts val="0"/>
              </a:spcBef>
              <a:buNone/>
            </a:pPr>
            <a:endParaRPr lang="en-US" sz="1600" dirty="0">
              <a:latin typeface="Baskerville Old Face" panose="02020602080505020303" pitchFamily="18" charset="0"/>
            </a:endParaRPr>
          </a:p>
          <a:p>
            <a:pPr lvl="0" algn="ctr" rtl="0">
              <a:spcBef>
                <a:spcPts val="0"/>
              </a:spcBef>
              <a:buNone/>
            </a:pPr>
            <a:r>
              <a:rPr lang="en-US" sz="1600" dirty="0">
                <a:latin typeface="Baskerville Old Face" panose="02020602080505020303" pitchFamily="18" charset="0"/>
              </a:rPr>
              <a:t>What was </a:t>
            </a:r>
            <a:r>
              <a:rPr lang="en-US" sz="1600">
                <a:latin typeface="Baskerville Old Face" panose="02020602080505020303" pitchFamily="18" charset="0"/>
              </a:rPr>
              <a:t>the outcome?</a:t>
            </a:r>
            <a:endParaRPr lang="en-US" sz="1600" dirty="0">
              <a:latin typeface="Baskerville Old Face" panose="02020602080505020303" pitchFamily="18" charset="0"/>
            </a:endParaRPr>
          </a:p>
          <a:p>
            <a:pPr lvl="0" algn="ctr" rtl="0">
              <a:spcBef>
                <a:spcPts val="0"/>
              </a:spcBef>
              <a:buNone/>
            </a:pPr>
            <a:endParaRPr lang="en-US" sz="1600" dirty="0">
              <a:latin typeface="Baskerville Old Face" panose="02020602080505020303" pitchFamily="18" charset="0"/>
            </a:endParaRPr>
          </a:p>
        </p:txBody>
      </p:sp>
      <p:pic>
        <p:nvPicPr>
          <p:cNvPr id="2" name="Picture 1"/>
          <p:cNvPicPr>
            <a:picLocks noChangeAspect="1"/>
          </p:cNvPicPr>
          <p:nvPr/>
        </p:nvPicPr>
        <p:blipFill>
          <a:blip r:embed="rId5">
            <a:extLst>
              <a:ext uri="{28A0092B-C50C-407E-A947-70E740481C1C}">
                <a14:useLocalDpi xmlns:a14="http://schemas.microsoft.com/office/drawing/2010/main"/>
              </a:ext>
            </a:extLst>
          </a:blip>
          <a:stretch>
            <a:fillRect/>
          </a:stretch>
        </p:blipFill>
        <p:spPr>
          <a:xfrm>
            <a:off x="1060657" y="3495450"/>
            <a:ext cx="4736685" cy="2857800"/>
          </a:xfrm>
          <a:prstGeom prst="rect">
            <a:avLst/>
          </a:prstGeom>
        </p:spPr>
      </p:pic>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a:blip r:embed="rId2" cstate="email">
            <a:extLst>
              <a:ext uri="{28A0092B-C50C-407E-A947-70E740481C1C}">
                <a14:useLocalDpi xmlns:a14="http://schemas.microsoft.com/office/drawing/2010/main"/>
              </a:ext>
            </a:extLst>
          </a:blip>
          <a:stretch>
            <a:fillRect/>
          </a:stretch>
        </p:blipFill>
        <p:spPr>
          <a:xfrm>
            <a:off x="436605" y="387401"/>
            <a:ext cx="5945879" cy="8563749"/>
          </a:xfrm>
          <a:prstGeom prst="rect">
            <a:avLst/>
          </a:prstGeom>
        </p:spPr>
      </p:pic>
    </p:spTree>
    <p:extLst>
      <p:ext uri="{BB962C8B-B14F-4D97-AF65-F5344CB8AC3E}">
        <p14:creationId xmlns:p14="http://schemas.microsoft.com/office/powerpoint/2010/main" val="1189329917"/>
      </p:ext>
    </p:extLst>
  </p:cSld>
  <p:clrMapOvr>
    <a:masterClrMapping/>
  </p:clrMapOvr>
</p:sld>
</file>

<file path=ppt/theme/theme1.xml><?xml version="1.0" encoding="utf-8"?>
<a:theme xmlns:a="http://schemas.openxmlformats.org/drawingml/2006/main" name="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Office Theme">
  <a:themeElements>
    <a:clrScheme name="Office Theme">
      <a:dk1>
        <a:srgbClr val="000000"/>
      </a:dk1>
      <a:lt1>
        <a:srgbClr val="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1_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Refined">
  <a:themeElements>
    <a:clrScheme name="Refined 1">
      <a:dk1>
        <a:srgbClr val="666633"/>
      </a:dk1>
      <a:lt1>
        <a:srgbClr val="FFFFFF"/>
      </a:lt1>
      <a:dk2>
        <a:srgbClr val="000000"/>
      </a:dk2>
      <a:lt2>
        <a:srgbClr val="FFFFFF"/>
      </a:lt2>
      <a:accent1>
        <a:srgbClr val="666699"/>
      </a:accent1>
      <a:accent2>
        <a:srgbClr val="990000"/>
      </a:accent2>
      <a:accent3>
        <a:srgbClr val="AAAAAA"/>
      </a:accent3>
      <a:accent4>
        <a:srgbClr val="DADADA"/>
      </a:accent4>
      <a:accent5>
        <a:srgbClr val="B8B8CA"/>
      </a:accent5>
      <a:accent6>
        <a:srgbClr val="8A0000"/>
      </a:accent6>
      <a:hlink>
        <a:srgbClr val="999900"/>
      </a:hlink>
      <a:folHlink>
        <a:srgbClr val="FFFFFF"/>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Custom Theme">
  <a:themeElements>
    <a:clrScheme name="Default">
      <a:dk1>
        <a:srgbClr val="000000"/>
      </a:dk1>
      <a:lt1>
        <a:srgbClr val="FFFFFF"/>
      </a:lt1>
      <a:dk2>
        <a:srgbClr val="158158"/>
      </a:dk2>
      <a:lt2>
        <a:srgbClr val="F3F3F3"/>
      </a:lt2>
      <a:accent1>
        <a:srgbClr val="058DC7"/>
      </a:accent1>
      <a:accent2>
        <a:srgbClr val="50B432"/>
      </a:accent2>
      <a:accent3>
        <a:srgbClr val="ED561B"/>
      </a:accent3>
      <a:accent4>
        <a:srgbClr val="EDEF00"/>
      </a:accent4>
      <a:accent5>
        <a:srgbClr val="24CBE5"/>
      </a:accent5>
      <a:accent6>
        <a:srgbClr val="64E572"/>
      </a:accent6>
      <a:hlink>
        <a:srgbClr val="2200CC"/>
      </a:hlink>
      <a:folHlink>
        <a:srgbClr val="551A8B"/>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849</TotalTime>
  <Words>2385</Words>
  <Application>Microsoft Office PowerPoint</Application>
  <PresentationFormat>On-screen Show (4:3)</PresentationFormat>
  <Paragraphs>425</Paragraphs>
  <Slides>62</Slides>
  <Notes>40</Notes>
  <HiddenSlides>0</HiddenSlides>
  <MMClips>0</MMClips>
  <ScaleCrop>false</ScaleCrop>
  <HeadingPairs>
    <vt:vector size="6" baseType="variant">
      <vt:variant>
        <vt:lpstr>Fonts Used</vt:lpstr>
      </vt:variant>
      <vt:variant>
        <vt:i4>9</vt:i4>
      </vt:variant>
      <vt:variant>
        <vt:lpstr>Theme</vt:lpstr>
      </vt:variant>
      <vt:variant>
        <vt:i4>4</vt:i4>
      </vt:variant>
      <vt:variant>
        <vt:lpstr>Slide Titles</vt:lpstr>
      </vt:variant>
      <vt:variant>
        <vt:i4>62</vt:i4>
      </vt:variant>
    </vt:vector>
  </HeadingPairs>
  <TitlesOfParts>
    <vt:vector size="75" baseType="lpstr">
      <vt:lpstr>Arial</vt:lpstr>
      <vt:lpstr>Anton</vt:lpstr>
      <vt:lpstr>Georgia</vt:lpstr>
      <vt:lpstr>Noto Sans Symbols</vt:lpstr>
      <vt:lpstr>Baskerville Old Face</vt:lpstr>
      <vt:lpstr>Bangers</vt:lpstr>
      <vt:lpstr>Impact</vt:lpstr>
      <vt:lpstr>Times New Roman</vt:lpstr>
      <vt:lpstr>Calibri</vt:lpstr>
      <vt:lpstr>Office Theme</vt:lpstr>
      <vt:lpstr>1_Office Theme</vt:lpstr>
      <vt:lpstr>1_Refined</vt:lpstr>
      <vt:lpstr>Refined</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Antebellum America:</vt:lpstr>
      <vt:lpstr>Setting the Scene – Unit Preview</vt:lpstr>
      <vt:lpstr>America Divided</vt:lpstr>
      <vt:lpstr>ANTEBELLUM NORTH</vt:lpstr>
      <vt:lpstr>The North:  Farming</vt:lpstr>
      <vt:lpstr>The North:  Industry</vt:lpstr>
      <vt:lpstr>The North:  Labor</vt:lpstr>
      <vt:lpstr>The North:  Labor</vt:lpstr>
      <vt:lpstr>The North:  Labor</vt:lpstr>
      <vt:lpstr>The North:  Cities</vt:lpstr>
      <vt:lpstr>The North:  Transportation</vt:lpstr>
      <vt:lpstr>The North:  Social Classes</vt:lpstr>
      <vt:lpstr>ANTEBELLUM SOUTH</vt:lpstr>
      <vt:lpstr>The South:  Farming</vt:lpstr>
      <vt:lpstr>The South:  King Cotton</vt:lpstr>
      <vt:lpstr>The South:  Labor</vt:lpstr>
      <vt:lpstr>The South:  Chattel Slavery</vt:lpstr>
      <vt:lpstr>The South:  Social Classes</vt:lpstr>
      <vt:lpstr>Slave Cost</vt:lpstr>
      <vt:lpstr>Southern Society in 1850</vt:lpstr>
      <vt:lpstr>The South:  Social Classes</vt:lpstr>
      <vt:lpstr>The South:  Social Classes</vt:lpstr>
      <vt:lpstr>The South: Southern White  Social Class - 1860</vt:lpstr>
      <vt:lpstr>The South:  Industry, Cities and  Transportation</vt:lpstr>
      <vt:lpstr>Southern Agriculture</vt:lpstr>
      <vt:lpstr>Southern Population</vt:lpstr>
      <vt:lpstr>Essential question: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Shafer, Amy</dc:creator>
  <cp:lastModifiedBy>Greif, Madison</cp:lastModifiedBy>
  <cp:revision>77</cp:revision>
  <cp:lastPrinted>2018-07-31T02:11:24Z</cp:lastPrinted>
  <dcterms:modified xsi:type="dcterms:W3CDTF">2019-10-16T15:20:14Z</dcterms:modified>
</cp:coreProperties>
</file>