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5"/>
  </p:notesMasterIdLst>
  <p:sldIdLst>
    <p:sldId id="281" r:id="rId5"/>
    <p:sldId id="272" r:id="rId6"/>
    <p:sldId id="282" r:id="rId7"/>
    <p:sldId id="273" r:id="rId8"/>
    <p:sldId id="279" r:id="rId9"/>
    <p:sldId id="280" r:id="rId10"/>
    <p:sldId id="283" r:id="rId11"/>
    <p:sldId id="285" r:id="rId12"/>
    <p:sldId id="286" r:id="rId13"/>
    <p:sldId id="277" r:id="rId14"/>
  </p:sldIdLst>
  <p:sldSz cx="7772400" cy="10058400"/>
  <p:notesSz cx="7102475" cy="9388475"/>
  <p:embeddedFontLst>
    <p:embeddedFont>
      <p:font typeface="Calibri" panose="020F0502020204030204" pitchFamily="34" charset="0"/>
      <p:regular r:id="rId16"/>
      <p:bold r:id="rId17"/>
      <p:italic r:id="rId18"/>
      <p:boldItalic r:id="rId19"/>
    </p:embeddedFont>
    <p:embeddedFont>
      <p:font typeface="Helvetica" panose="020B0604020202020204" pitchFamily="34" charset="0"/>
      <p:regular r:id="rId20"/>
      <p:bold r:id="rId21"/>
      <p:italic r:id="rId22"/>
      <p:boldItalic r:id="rId23"/>
    </p:embeddedFont>
    <p:embeddedFont>
      <p:font typeface="Impact" panose="020B0806030902050204" pitchFamily="3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8D3"/>
    <a:srgbClr val="EEC0B8"/>
    <a:srgbClr val="E6F5B1"/>
    <a:srgbClr val="B8DAC3"/>
    <a:srgbClr val="8BC39E"/>
    <a:srgbClr val="EFF2CA"/>
    <a:srgbClr val="ECEDC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D1EDCB-54D9-4883-9A80-A2A8AB394145}">
  <a:tblStyle styleId="{47D1EDCB-54D9-4883-9A80-A2A8AB394145}" styleName="Table_0">
    <a:wholeTbl>
      <a:tcTxStyle/>
      <a:tcStyle>
        <a:tcBdr>
          <a:left>
            <a:ln w="6350" cap="flat" cmpd="sng">
              <a:solidFill>
                <a:srgbClr val="000000"/>
              </a:solidFill>
              <a:prstDash val="solid"/>
              <a:round/>
              <a:headEnd type="none" w="med" len="med"/>
              <a:tailEnd type="none" w="med" len="med"/>
            </a:ln>
          </a:left>
          <a:right>
            <a:ln w="6350" cap="flat" cmpd="sng">
              <a:solidFill>
                <a:srgbClr val="000000"/>
              </a:solidFill>
              <a:prstDash val="solid"/>
              <a:round/>
              <a:headEnd type="none" w="med" len="med"/>
              <a:tailEnd type="none" w="med" len="med"/>
            </a:ln>
          </a:right>
          <a:top>
            <a:ln w="6350" cap="flat" cmpd="sng">
              <a:solidFill>
                <a:srgbClr val="000000"/>
              </a:solidFill>
              <a:prstDash val="solid"/>
              <a:round/>
              <a:headEnd type="none" w="med" len="med"/>
              <a:tailEnd type="none" w="med" len="med"/>
            </a:ln>
          </a:top>
          <a:bottom>
            <a:ln w="6350" cap="flat" cmpd="sng">
              <a:solidFill>
                <a:srgbClr val="000000"/>
              </a:solidFill>
              <a:prstDash val="solid"/>
              <a:round/>
              <a:headEnd type="none" w="med" len="med"/>
              <a:tailEnd type="none" w="med" len="med"/>
            </a:ln>
          </a:bottom>
          <a:insideH>
            <a:ln w="6350" cap="flat" cmpd="sng">
              <a:solidFill>
                <a:srgbClr val="000000"/>
              </a:solidFill>
              <a:prstDash val="solid"/>
              <a:round/>
              <a:headEnd type="none" w="med" len="med"/>
              <a:tailEnd type="none" w="med" len="med"/>
            </a:ln>
          </a:insideH>
          <a:insideV>
            <a:ln w="6350" cap="flat" cmpd="sng">
              <a:solidFill>
                <a:srgbClr val="000000"/>
              </a:solidFill>
              <a:prstDash val="solid"/>
              <a:round/>
              <a:headEnd type="none" w="med" len="med"/>
              <a:tailEnd type="none" w="med" len="med"/>
            </a:ln>
          </a:insideV>
        </a:tcBdr>
      </a:tcStyle>
    </a:wholeTbl>
  </a:tblStyle>
  <a:tblStyle styleId="{D6E40577-FD27-4E63-AEB2-D06ECCB6DDF2}"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82EC3257-CA6B-448E-B081-D53639244D59}" styleName="Table_2"/>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192338" y="704850"/>
            <a:ext cx="2719387"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710248" y="4459526"/>
            <a:ext cx="5681979" cy="4224814"/>
          </a:xfrm>
          <a:prstGeom prst="rect">
            <a:avLst/>
          </a:prstGeom>
          <a:noFill/>
          <a:ln>
            <a:noFill/>
          </a:ln>
        </p:spPr>
        <p:txBody>
          <a:bodyPr lIns="94213" tIns="94213" rIns="94213" bIns="94213" anchor="ctr" anchorCtr="0">
            <a:noAutofit/>
          </a:bodyPr>
          <a:lstStyle/>
          <a:p>
            <a:endParaRPr/>
          </a:p>
        </p:txBody>
      </p:sp>
      <p:sp>
        <p:nvSpPr>
          <p:cNvPr id="357" name="Shape 357"/>
          <p:cNvSpPr>
            <a:spLocks noGrp="1" noRot="1" noChangeAspect="1"/>
          </p:cNvSpPr>
          <p:nvPr>
            <p:ph type="sldImg" idx="2"/>
          </p:nvPr>
        </p:nvSpPr>
        <p:spPr>
          <a:xfrm>
            <a:off x="2192338" y="704850"/>
            <a:ext cx="2719387"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2192338" y="704850"/>
            <a:ext cx="2719387"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2192338" y="704850"/>
            <a:ext cx="2719387"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142952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2192338" y="704850"/>
            <a:ext cx="2719387"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83514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2192338" y="704850"/>
            <a:ext cx="2719387"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401733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2192338" y="704850"/>
            <a:ext cx="2719387"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790059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710248" y="4459526"/>
            <a:ext cx="5681979" cy="4224814"/>
          </a:xfrm>
          <a:prstGeom prst="rect">
            <a:avLst/>
          </a:prstGeom>
          <a:noFill/>
          <a:ln>
            <a:noFill/>
          </a:ln>
        </p:spPr>
        <p:txBody>
          <a:bodyPr lIns="94213" tIns="94213" rIns="94213" bIns="94213" anchor="ctr" anchorCtr="0">
            <a:noAutofit/>
          </a:bodyPr>
          <a:lstStyle/>
          <a:p>
            <a:endParaRPr/>
          </a:p>
        </p:txBody>
      </p:sp>
      <p:sp>
        <p:nvSpPr>
          <p:cNvPr id="439" name="Shape 439"/>
          <p:cNvSpPr>
            <a:spLocks noGrp="1" noRot="1" noChangeAspect="1"/>
          </p:cNvSpPr>
          <p:nvPr>
            <p:ph type="sldImg" idx="2"/>
          </p:nvPr>
        </p:nvSpPr>
        <p:spPr>
          <a:xfrm>
            <a:off x="2192338" y="704850"/>
            <a:ext cx="2719387"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534353" y="9322649"/>
            <a:ext cx="1748700" cy="535500"/>
          </a:xfrm>
          <a:prstGeom prst="rect">
            <a:avLst/>
          </a:prstGeom>
          <a:noFill/>
          <a:ln>
            <a:noFill/>
          </a:ln>
        </p:spPr>
        <p:txBody>
          <a:bodyPr lIns="102600" tIns="102600" rIns="102600" bIns="102600" anchor="ctr" anchorCtr="0"/>
          <a:lstStyle>
            <a:lvl1pPr marL="0" marR="0" lvl="0" indent="0" algn="l" rtl="0">
              <a:spcBef>
                <a:spcPts val="0"/>
              </a:spcBef>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574608" y="9322649"/>
            <a:ext cx="2623200" cy="535500"/>
          </a:xfrm>
          <a:prstGeom prst="rect">
            <a:avLst/>
          </a:prstGeom>
          <a:noFill/>
          <a:ln>
            <a:noFill/>
          </a:ln>
        </p:spPr>
        <p:txBody>
          <a:bodyPr lIns="102600" tIns="102600" rIns="102600" bIns="102600" anchor="ctr" anchorCtr="0"/>
          <a:lstStyle>
            <a:lvl1pPr marL="0" marR="0" lvl="0" indent="0" algn="ctr" rtl="0">
              <a:spcBef>
                <a:spcPts val="0"/>
              </a:spcBef>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5489257" y="9322649"/>
            <a:ext cx="1748700" cy="535500"/>
          </a:xfrm>
          <a:prstGeom prst="rect">
            <a:avLst/>
          </a:prstGeom>
          <a:noFill/>
          <a:ln>
            <a:noFill/>
          </a:ln>
        </p:spPr>
        <p:txBody>
          <a:bodyPr lIns="102600" tIns="51275" rIns="102600" bIns="51275" anchor="ctr" anchorCtr="0">
            <a:noAutofit/>
          </a:bodyPr>
          <a:lstStyle/>
          <a:p>
            <a:pPr marL="0" marR="0" lvl="0" indent="0" algn="r" rtl="0">
              <a:spcBef>
                <a:spcPts val="0"/>
              </a:spcBef>
              <a:buSzPct val="25000"/>
              <a:buNone/>
            </a:pPr>
            <a:fld id="{00000000-1234-1234-1234-123412341234}" type="slidenum">
              <a:rPr lang="en-US" sz="1000" b="0" i="0" u="none" strike="noStrike" cap="none">
                <a:solidFill>
                  <a:srgbClr val="888888"/>
                </a:solidFill>
                <a:latin typeface="Calibri"/>
                <a:ea typeface="Calibri"/>
                <a:cs typeface="Calibri"/>
                <a:sym typeface="Calibri"/>
              </a:rPr>
              <a:t>‹#›</a:t>
            </a:fld>
            <a:endParaRPr lang="en-US" sz="10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2138197" y="3959567"/>
            <a:ext cx="8523900" cy="1675800"/>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700" b="0" i="0" u="none" strike="noStrike" cap="none">
                <a:solidFill>
                  <a:schemeClr val="dk1"/>
                </a:solidFill>
                <a:latin typeface="Calibri"/>
                <a:ea typeface="Calibri"/>
                <a:cs typeface="Calibri"/>
                <a:sym typeface="Calibri"/>
              </a:defRPr>
            </a:lvl1pPr>
            <a:lvl2pPr lvl="1" indent="0">
              <a:spcBef>
                <a:spcPts val="0"/>
              </a:spcBef>
              <a:buNone/>
              <a:defRPr sz="2000"/>
            </a:lvl2pPr>
            <a:lvl3pPr lvl="2" indent="0">
              <a:spcBef>
                <a:spcPts val="0"/>
              </a:spcBef>
              <a:buNone/>
              <a:defRPr sz="2000"/>
            </a:lvl3pPr>
            <a:lvl4pPr lvl="3" indent="0">
              <a:spcBef>
                <a:spcPts val="0"/>
              </a:spcBef>
              <a:buNone/>
              <a:defRPr sz="2000"/>
            </a:lvl4pPr>
            <a:lvl5pPr lvl="4" indent="0">
              <a:spcBef>
                <a:spcPts val="0"/>
              </a:spcBef>
              <a:buNone/>
              <a:defRPr sz="2000"/>
            </a:lvl5pPr>
            <a:lvl6pPr lvl="5" indent="0">
              <a:spcBef>
                <a:spcPts val="0"/>
              </a:spcBef>
              <a:buNone/>
              <a:defRPr sz="2000"/>
            </a:lvl6pPr>
            <a:lvl7pPr lvl="6" indent="0">
              <a:spcBef>
                <a:spcPts val="0"/>
              </a:spcBef>
              <a:buNone/>
              <a:defRPr sz="2000"/>
            </a:lvl7pPr>
            <a:lvl8pPr lvl="7" indent="0">
              <a:spcBef>
                <a:spcPts val="0"/>
              </a:spcBef>
              <a:buNone/>
              <a:defRPr sz="2000"/>
            </a:lvl8pPr>
            <a:lvl9pPr lvl="8" indent="0">
              <a:spcBef>
                <a:spcPts val="0"/>
              </a:spcBef>
              <a:buNone/>
              <a:defRPr sz="2000"/>
            </a:lvl9pPr>
          </a:lstStyle>
          <a:p>
            <a:endParaRPr/>
          </a:p>
        </p:txBody>
      </p:sp>
      <p:sp>
        <p:nvSpPr>
          <p:cNvPr id="76" name="Shape 76"/>
          <p:cNvSpPr txBox="1">
            <a:spLocks noGrp="1"/>
          </p:cNvSpPr>
          <p:nvPr>
            <p:ph type="body" idx="1"/>
          </p:nvPr>
        </p:nvSpPr>
        <p:spPr>
          <a:xfrm rot="5400000">
            <a:off x="-1262230" y="2332217"/>
            <a:ext cx="8523900" cy="4930500"/>
          </a:xfrm>
          <a:prstGeom prst="rect">
            <a:avLst/>
          </a:prstGeom>
          <a:noFill/>
          <a:ln>
            <a:noFill/>
          </a:ln>
        </p:spPr>
        <p:txBody>
          <a:bodyPr lIns="102600" tIns="102600" rIns="102600" bIns="102600" anchor="t" anchorCtr="0"/>
          <a:lstStyle>
            <a:lvl1pPr marL="190500" marR="0" lvl="0" indent="-381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71500" marR="0" lvl="1" indent="-63500" algn="l" rtl="0">
              <a:lnSpc>
                <a:spcPct val="90000"/>
              </a:lnSpc>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965200" marR="0" lvl="2" indent="-88900" algn="l" rtl="0">
              <a:lnSpc>
                <a:spcPct val="90000"/>
              </a:lnSpc>
              <a:spcBef>
                <a:spcPts val="40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3pPr>
            <a:lvl4pPr marL="1346200" marR="0" lvl="3"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727200" marR="0" lvl="4"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2120900" marR="0" lvl="5"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501900" marR="0" lvl="6"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882900" marR="0" lvl="7"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3276600" marR="0" lvl="8"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534353" y="9322649"/>
            <a:ext cx="1748700" cy="535500"/>
          </a:xfrm>
          <a:prstGeom prst="rect">
            <a:avLst/>
          </a:prstGeom>
          <a:noFill/>
          <a:ln>
            <a:noFill/>
          </a:ln>
        </p:spPr>
        <p:txBody>
          <a:bodyPr lIns="102600" tIns="102600" rIns="102600" bIns="102600" anchor="ctr" anchorCtr="0"/>
          <a:lstStyle>
            <a:lvl1pPr marL="0" marR="0" lvl="0" indent="0" algn="l" rtl="0">
              <a:spcBef>
                <a:spcPts val="0"/>
              </a:spcBef>
              <a:buNone/>
              <a:defRPr sz="1000">
                <a:solidFill>
                  <a:srgbClr val="888888"/>
                </a:solidFill>
                <a:latin typeface="Calibri"/>
                <a:ea typeface="Calibri"/>
                <a:cs typeface="Calibri"/>
                <a:sym typeface="Calibri"/>
              </a:defRPr>
            </a:lvl1pPr>
            <a:lvl2pPr marL="508000" marR="0" lvl="1" indent="0" algn="l" rtl="0">
              <a:spcBef>
                <a:spcPts val="0"/>
              </a:spcBef>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574608" y="9322649"/>
            <a:ext cx="2623200" cy="535500"/>
          </a:xfrm>
          <a:prstGeom prst="rect">
            <a:avLst/>
          </a:prstGeom>
          <a:noFill/>
          <a:ln>
            <a:noFill/>
          </a:ln>
        </p:spPr>
        <p:txBody>
          <a:bodyPr lIns="102600" tIns="102600" rIns="102600" bIns="102600" anchor="ctr" anchorCtr="0"/>
          <a:lstStyle>
            <a:lvl1pPr marL="0" marR="0" lvl="0" indent="0" algn="ctr" rtl="0">
              <a:spcBef>
                <a:spcPts val="0"/>
              </a:spcBef>
              <a:buNone/>
              <a:defRPr sz="1000">
                <a:solidFill>
                  <a:srgbClr val="888888"/>
                </a:solidFill>
                <a:latin typeface="Calibri"/>
                <a:ea typeface="Calibri"/>
                <a:cs typeface="Calibri"/>
                <a:sym typeface="Calibri"/>
              </a:defRPr>
            </a:lvl1pPr>
            <a:lvl2pPr marL="508000" marR="0" lvl="1" indent="0" algn="l" rtl="0">
              <a:spcBef>
                <a:spcPts val="0"/>
              </a:spcBef>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5489257" y="9322649"/>
            <a:ext cx="1748700" cy="535500"/>
          </a:xfrm>
          <a:prstGeom prst="rect">
            <a:avLst/>
          </a:prstGeom>
          <a:noFill/>
          <a:ln>
            <a:noFill/>
          </a:ln>
        </p:spPr>
        <p:txBody>
          <a:bodyPr lIns="102600" tIns="51275" rIns="102600" bIns="51275" anchor="ctr" anchorCtr="0">
            <a:noAutofit/>
          </a:bodyPr>
          <a:lstStyle/>
          <a:p>
            <a:pPr marL="0" marR="0" lvl="0" indent="0" algn="r" rtl="0">
              <a:spcBef>
                <a:spcPts val="0"/>
              </a:spcBef>
              <a:buSzPct val="25000"/>
              <a:buNone/>
            </a:pPr>
            <a:fld id="{00000000-1234-1234-1234-123412341234}" type="slidenum">
              <a:rPr lang="en-US" sz="1000">
                <a:solidFill>
                  <a:srgbClr val="888888"/>
                </a:solidFill>
                <a:latin typeface="Calibri"/>
                <a:ea typeface="Calibri"/>
                <a:cs typeface="Calibri"/>
                <a:sym typeface="Calibri"/>
              </a:rPr>
              <a:t>‹#›</a:t>
            </a:fld>
            <a:endParaRPr lang="en-US" sz="10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534353" y="535519"/>
            <a:ext cx="6703800" cy="1944300"/>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700" b="0" i="0" u="none" strike="noStrike" cap="none">
                <a:solidFill>
                  <a:schemeClr val="dk1"/>
                </a:solidFill>
                <a:latin typeface="Calibri"/>
                <a:ea typeface="Calibri"/>
                <a:cs typeface="Calibri"/>
                <a:sym typeface="Calibri"/>
              </a:defRPr>
            </a:lvl1pPr>
            <a:lvl2pPr lvl="1" indent="0">
              <a:spcBef>
                <a:spcPts val="0"/>
              </a:spcBef>
              <a:buNone/>
              <a:defRPr sz="2000"/>
            </a:lvl2pPr>
            <a:lvl3pPr lvl="2" indent="0">
              <a:spcBef>
                <a:spcPts val="0"/>
              </a:spcBef>
              <a:buNone/>
              <a:defRPr sz="2000"/>
            </a:lvl3pPr>
            <a:lvl4pPr lvl="3" indent="0">
              <a:spcBef>
                <a:spcPts val="0"/>
              </a:spcBef>
              <a:buNone/>
              <a:defRPr sz="2000"/>
            </a:lvl4pPr>
            <a:lvl5pPr lvl="4" indent="0">
              <a:spcBef>
                <a:spcPts val="0"/>
              </a:spcBef>
              <a:buNone/>
              <a:defRPr sz="2000"/>
            </a:lvl5pPr>
            <a:lvl6pPr lvl="5" indent="0">
              <a:spcBef>
                <a:spcPts val="0"/>
              </a:spcBef>
              <a:buNone/>
              <a:defRPr sz="2000"/>
            </a:lvl6pPr>
            <a:lvl7pPr lvl="6" indent="0">
              <a:spcBef>
                <a:spcPts val="0"/>
              </a:spcBef>
              <a:buNone/>
              <a:defRPr sz="2000"/>
            </a:lvl7pPr>
            <a:lvl8pPr lvl="7" indent="0">
              <a:spcBef>
                <a:spcPts val="0"/>
              </a:spcBef>
              <a:buNone/>
              <a:defRPr sz="2000"/>
            </a:lvl8pPr>
            <a:lvl9pPr lvl="8" indent="0">
              <a:spcBef>
                <a:spcPts val="0"/>
              </a:spcBef>
              <a:buNone/>
              <a:defRPr sz="2000"/>
            </a:lvl9pPr>
          </a:lstStyle>
          <a:p>
            <a:endParaRPr/>
          </a:p>
        </p:txBody>
      </p:sp>
      <p:sp>
        <p:nvSpPr>
          <p:cNvPr id="23" name="Shape 23"/>
          <p:cNvSpPr txBox="1">
            <a:spLocks noGrp="1"/>
          </p:cNvSpPr>
          <p:nvPr>
            <p:ph type="body" idx="1"/>
          </p:nvPr>
        </p:nvSpPr>
        <p:spPr>
          <a:xfrm>
            <a:off x="534353" y="2677583"/>
            <a:ext cx="6703800" cy="6381900"/>
          </a:xfrm>
          <a:prstGeom prst="rect">
            <a:avLst/>
          </a:prstGeom>
          <a:noFill/>
          <a:ln>
            <a:noFill/>
          </a:ln>
        </p:spPr>
        <p:txBody>
          <a:bodyPr lIns="102600" tIns="102600" rIns="102600" bIns="102600" anchor="t" anchorCtr="0"/>
          <a:lstStyle>
            <a:lvl1pPr marL="190500" marR="0" lvl="0" indent="-381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71500" marR="0" lvl="1" indent="-63500" algn="l" rtl="0">
              <a:lnSpc>
                <a:spcPct val="90000"/>
              </a:lnSpc>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965200" marR="0" lvl="2" indent="-88900" algn="l" rtl="0">
              <a:lnSpc>
                <a:spcPct val="90000"/>
              </a:lnSpc>
              <a:spcBef>
                <a:spcPts val="40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3pPr>
            <a:lvl4pPr marL="1346200" marR="0" lvl="3"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727200" marR="0" lvl="4"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2120900" marR="0" lvl="5"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501900" marR="0" lvl="6"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882900" marR="0" lvl="7"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3276600" marR="0" lvl="8"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534353" y="9322649"/>
            <a:ext cx="1748700" cy="535500"/>
          </a:xfrm>
          <a:prstGeom prst="rect">
            <a:avLst/>
          </a:prstGeom>
          <a:noFill/>
          <a:ln>
            <a:noFill/>
          </a:ln>
        </p:spPr>
        <p:txBody>
          <a:bodyPr lIns="102600" tIns="102600" rIns="102600" bIns="102600" anchor="ctr" anchorCtr="0"/>
          <a:lstStyle>
            <a:lvl1pPr marL="0" marR="0" lvl="0" indent="0" algn="l" rtl="0">
              <a:spcBef>
                <a:spcPts val="0"/>
              </a:spcBef>
              <a:buNone/>
              <a:defRPr sz="1000">
                <a:solidFill>
                  <a:srgbClr val="888888"/>
                </a:solidFill>
                <a:latin typeface="Calibri"/>
                <a:ea typeface="Calibri"/>
                <a:cs typeface="Calibri"/>
                <a:sym typeface="Calibri"/>
              </a:defRPr>
            </a:lvl1pPr>
            <a:lvl2pPr marL="508000" marR="0" lvl="1" indent="0" algn="l" rtl="0">
              <a:spcBef>
                <a:spcPts val="0"/>
              </a:spcBef>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574608" y="9322649"/>
            <a:ext cx="2623200" cy="535500"/>
          </a:xfrm>
          <a:prstGeom prst="rect">
            <a:avLst/>
          </a:prstGeom>
          <a:noFill/>
          <a:ln>
            <a:noFill/>
          </a:ln>
        </p:spPr>
        <p:txBody>
          <a:bodyPr lIns="102600" tIns="102600" rIns="102600" bIns="102600" anchor="ctr" anchorCtr="0"/>
          <a:lstStyle>
            <a:lvl1pPr marL="0" marR="0" lvl="0" indent="0" algn="ctr" rtl="0">
              <a:spcBef>
                <a:spcPts val="0"/>
              </a:spcBef>
              <a:buNone/>
              <a:defRPr sz="1000">
                <a:solidFill>
                  <a:srgbClr val="888888"/>
                </a:solidFill>
                <a:latin typeface="Calibri"/>
                <a:ea typeface="Calibri"/>
                <a:cs typeface="Calibri"/>
                <a:sym typeface="Calibri"/>
              </a:defRPr>
            </a:lvl1pPr>
            <a:lvl2pPr marL="508000" marR="0" lvl="1" indent="0" algn="l" rtl="0">
              <a:spcBef>
                <a:spcPts val="0"/>
              </a:spcBef>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5489257" y="9322649"/>
            <a:ext cx="1748700" cy="535500"/>
          </a:xfrm>
          <a:prstGeom prst="rect">
            <a:avLst/>
          </a:prstGeom>
          <a:noFill/>
          <a:ln>
            <a:noFill/>
          </a:ln>
        </p:spPr>
        <p:txBody>
          <a:bodyPr lIns="102600" tIns="51275" rIns="102600" bIns="51275" anchor="ctr" anchorCtr="0">
            <a:noAutofit/>
          </a:bodyPr>
          <a:lstStyle/>
          <a:p>
            <a:pPr marL="0" marR="0" lvl="0" indent="0" algn="r" rtl="0">
              <a:spcBef>
                <a:spcPts val="0"/>
              </a:spcBef>
              <a:buSzPct val="25000"/>
              <a:buNone/>
            </a:pPr>
            <a:fld id="{00000000-1234-1234-1234-123412341234}" type="slidenum">
              <a:rPr lang="en-US" sz="1000">
                <a:solidFill>
                  <a:srgbClr val="888888"/>
                </a:solidFill>
                <a:latin typeface="Calibri"/>
                <a:ea typeface="Calibri"/>
                <a:cs typeface="Calibri"/>
                <a:sym typeface="Calibri"/>
              </a:rPr>
              <a:t>‹#›</a:t>
            </a:fld>
            <a:endParaRPr lang="en-US" sz="10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530304" y="2507618"/>
            <a:ext cx="6703800" cy="4184100"/>
          </a:xfrm>
          <a:prstGeom prst="rect">
            <a:avLst/>
          </a:prstGeom>
          <a:noFill/>
          <a:ln>
            <a:noFill/>
          </a:ln>
        </p:spPr>
        <p:txBody>
          <a:bodyPr lIns="102600" tIns="102600" rIns="102600" bIns="102600" anchor="b" anchorCtr="0"/>
          <a:lstStyle>
            <a:lvl1pPr marL="0" marR="0" lvl="0" indent="0" algn="l" rtl="0">
              <a:lnSpc>
                <a:spcPct val="90000"/>
              </a:lnSpc>
              <a:spcBef>
                <a:spcPts val="0"/>
              </a:spcBef>
              <a:buClr>
                <a:schemeClr val="dk1"/>
              </a:buClr>
              <a:buFont typeface="Calibri"/>
              <a:buNone/>
              <a:defRPr sz="5100" b="0" i="0" u="none" strike="noStrike" cap="none">
                <a:solidFill>
                  <a:schemeClr val="dk1"/>
                </a:solidFill>
                <a:latin typeface="Calibri"/>
                <a:ea typeface="Calibri"/>
                <a:cs typeface="Calibri"/>
                <a:sym typeface="Calibri"/>
              </a:defRPr>
            </a:lvl1pPr>
            <a:lvl2pPr lvl="1" indent="0">
              <a:spcBef>
                <a:spcPts val="0"/>
              </a:spcBef>
              <a:buNone/>
              <a:defRPr sz="2000"/>
            </a:lvl2pPr>
            <a:lvl3pPr lvl="2" indent="0">
              <a:spcBef>
                <a:spcPts val="0"/>
              </a:spcBef>
              <a:buNone/>
              <a:defRPr sz="2000"/>
            </a:lvl3pPr>
            <a:lvl4pPr lvl="3" indent="0">
              <a:spcBef>
                <a:spcPts val="0"/>
              </a:spcBef>
              <a:buNone/>
              <a:defRPr sz="2000"/>
            </a:lvl4pPr>
            <a:lvl5pPr lvl="4" indent="0">
              <a:spcBef>
                <a:spcPts val="0"/>
              </a:spcBef>
              <a:buNone/>
              <a:defRPr sz="2000"/>
            </a:lvl5pPr>
            <a:lvl6pPr lvl="5" indent="0">
              <a:spcBef>
                <a:spcPts val="0"/>
              </a:spcBef>
              <a:buNone/>
              <a:defRPr sz="2000"/>
            </a:lvl6pPr>
            <a:lvl7pPr lvl="6" indent="0">
              <a:spcBef>
                <a:spcPts val="0"/>
              </a:spcBef>
              <a:buNone/>
              <a:defRPr sz="2000"/>
            </a:lvl7pPr>
            <a:lvl8pPr lvl="7" indent="0">
              <a:spcBef>
                <a:spcPts val="0"/>
              </a:spcBef>
              <a:buNone/>
              <a:defRPr sz="2000"/>
            </a:lvl8pPr>
            <a:lvl9pPr lvl="8" indent="0">
              <a:spcBef>
                <a:spcPts val="0"/>
              </a:spcBef>
              <a:buNone/>
              <a:defRPr sz="2000"/>
            </a:lvl9pPr>
          </a:lstStyle>
          <a:p>
            <a:endParaRPr/>
          </a:p>
        </p:txBody>
      </p:sp>
      <p:sp>
        <p:nvSpPr>
          <p:cNvPr id="29" name="Shape 29"/>
          <p:cNvSpPr txBox="1">
            <a:spLocks noGrp="1"/>
          </p:cNvSpPr>
          <p:nvPr>
            <p:ph type="body" idx="1"/>
          </p:nvPr>
        </p:nvSpPr>
        <p:spPr>
          <a:xfrm>
            <a:off x="530304" y="6731214"/>
            <a:ext cx="6703800" cy="2200200"/>
          </a:xfrm>
          <a:prstGeom prst="rect">
            <a:avLst/>
          </a:prstGeom>
          <a:noFill/>
          <a:ln>
            <a:noFill/>
          </a:ln>
        </p:spPr>
        <p:txBody>
          <a:bodyPr lIns="102600" tIns="102600" rIns="102600" bIns="102600" anchor="t" anchorCtr="0"/>
          <a:lstStyle>
            <a:lvl1pPr marL="0" marR="0" lvl="0" indent="0" algn="l" rtl="0">
              <a:lnSpc>
                <a:spcPct val="90000"/>
              </a:lnSpc>
              <a:spcBef>
                <a:spcPts val="800"/>
              </a:spcBef>
              <a:buClr>
                <a:schemeClr val="dk1"/>
              </a:buClr>
              <a:buFont typeface="Arial"/>
              <a:buNone/>
              <a:defRPr sz="2000" b="0"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buClr>
                <a:srgbClr val="888888"/>
              </a:buClr>
              <a:buFont typeface="Arial"/>
              <a:buNone/>
              <a:defRPr sz="1700" b="0" i="0" u="none" strike="noStrike" cap="none">
                <a:solidFill>
                  <a:srgbClr val="888888"/>
                </a:solidFill>
                <a:latin typeface="Calibri"/>
                <a:ea typeface="Calibri"/>
                <a:cs typeface="Calibri"/>
                <a:sym typeface="Calibri"/>
              </a:defRPr>
            </a:lvl2pPr>
            <a:lvl3pPr marL="774700" marR="0" lvl="2" indent="0" algn="l" rtl="0">
              <a:lnSpc>
                <a:spcPct val="90000"/>
              </a:lnSpc>
              <a:spcBef>
                <a:spcPts val="400"/>
              </a:spcBef>
              <a:buClr>
                <a:srgbClr val="888888"/>
              </a:buClr>
              <a:buFont typeface="Arial"/>
              <a:buNone/>
              <a:defRPr sz="1500" b="0" i="0" u="none" strike="noStrike" cap="none">
                <a:solidFill>
                  <a:srgbClr val="888888"/>
                </a:solidFill>
                <a:latin typeface="Calibri"/>
                <a:ea typeface="Calibri"/>
                <a:cs typeface="Calibri"/>
                <a:sym typeface="Calibri"/>
              </a:defRPr>
            </a:lvl3pPr>
            <a:lvl4pPr marL="1155700" marR="0" lvl="3" indent="0" algn="l" rtl="0">
              <a:lnSpc>
                <a:spcPct val="90000"/>
              </a:lnSpc>
              <a:spcBef>
                <a:spcPts val="400"/>
              </a:spcBef>
              <a:buClr>
                <a:srgbClr val="888888"/>
              </a:buClr>
              <a:buFont typeface="Arial"/>
              <a:buNone/>
              <a:defRPr sz="1300" b="0" i="0" u="none" strike="noStrike" cap="none">
                <a:solidFill>
                  <a:srgbClr val="888888"/>
                </a:solidFill>
                <a:latin typeface="Calibri"/>
                <a:ea typeface="Calibri"/>
                <a:cs typeface="Calibri"/>
                <a:sym typeface="Calibri"/>
              </a:defRPr>
            </a:lvl4pPr>
            <a:lvl5pPr marL="1536700" marR="0" lvl="4" indent="0" algn="l" rtl="0">
              <a:lnSpc>
                <a:spcPct val="90000"/>
              </a:lnSpc>
              <a:spcBef>
                <a:spcPts val="400"/>
              </a:spcBef>
              <a:buClr>
                <a:srgbClr val="888888"/>
              </a:buClr>
              <a:buFont typeface="Arial"/>
              <a:buNone/>
              <a:defRPr sz="1300" b="0" i="0" u="none" strike="noStrike" cap="none">
                <a:solidFill>
                  <a:srgbClr val="888888"/>
                </a:solidFill>
                <a:latin typeface="Calibri"/>
                <a:ea typeface="Calibri"/>
                <a:cs typeface="Calibri"/>
                <a:sym typeface="Calibri"/>
              </a:defRPr>
            </a:lvl5pPr>
            <a:lvl6pPr marL="1930400" marR="0" lvl="5" indent="0" algn="l" rtl="0">
              <a:lnSpc>
                <a:spcPct val="90000"/>
              </a:lnSpc>
              <a:spcBef>
                <a:spcPts val="400"/>
              </a:spcBef>
              <a:buClr>
                <a:srgbClr val="888888"/>
              </a:buClr>
              <a:buFont typeface="Arial"/>
              <a:buNone/>
              <a:defRPr sz="1300" b="0" i="0" u="none" strike="noStrike" cap="none">
                <a:solidFill>
                  <a:srgbClr val="888888"/>
                </a:solidFill>
                <a:latin typeface="Calibri"/>
                <a:ea typeface="Calibri"/>
                <a:cs typeface="Calibri"/>
                <a:sym typeface="Calibri"/>
              </a:defRPr>
            </a:lvl6pPr>
            <a:lvl7pPr marL="2311400" marR="0" lvl="6" indent="0" algn="l" rtl="0">
              <a:lnSpc>
                <a:spcPct val="90000"/>
              </a:lnSpc>
              <a:spcBef>
                <a:spcPts val="400"/>
              </a:spcBef>
              <a:buClr>
                <a:srgbClr val="888888"/>
              </a:buClr>
              <a:buFont typeface="Arial"/>
              <a:buNone/>
              <a:defRPr sz="1300" b="0" i="0" u="none" strike="noStrike" cap="none">
                <a:solidFill>
                  <a:srgbClr val="888888"/>
                </a:solidFill>
                <a:latin typeface="Calibri"/>
                <a:ea typeface="Calibri"/>
                <a:cs typeface="Calibri"/>
                <a:sym typeface="Calibri"/>
              </a:defRPr>
            </a:lvl7pPr>
            <a:lvl8pPr marL="2692400" marR="0" lvl="7" indent="0" algn="l" rtl="0">
              <a:lnSpc>
                <a:spcPct val="90000"/>
              </a:lnSpc>
              <a:spcBef>
                <a:spcPts val="400"/>
              </a:spcBef>
              <a:buClr>
                <a:srgbClr val="888888"/>
              </a:buClr>
              <a:buFont typeface="Arial"/>
              <a:buNone/>
              <a:defRPr sz="1300" b="0" i="0" u="none" strike="noStrike" cap="none">
                <a:solidFill>
                  <a:srgbClr val="888888"/>
                </a:solidFill>
                <a:latin typeface="Calibri"/>
                <a:ea typeface="Calibri"/>
                <a:cs typeface="Calibri"/>
                <a:sym typeface="Calibri"/>
              </a:defRPr>
            </a:lvl8pPr>
            <a:lvl9pPr marL="3073400" marR="0" lvl="8" indent="0" algn="l" rtl="0">
              <a:lnSpc>
                <a:spcPct val="90000"/>
              </a:lnSpc>
              <a:spcBef>
                <a:spcPts val="400"/>
              </a:spcBef>
              <a:buClr>
                <a:srgbClr val="888888"/>
              </a:buClr>
              <a:buFont typeface="Arial"/>
              <a:buNone/>
              <a:defRPr sz="13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534353" y="9322649"/>
            <a:ext cx="1748700" cy="535500"/>
          </a:xfrm>
          <a:prstGeom prst="rect">
            <a:avLst/>
          </a:prstGeom>
          <a:noFill/>
          <a:ln>
            <a:noFill/>
          </a:ln>
        </p:spPr>
        <p:txBody>
          <a:bodyPr lIns="102600" tIns="102600" rIns="102600" bIns="102600" anchor="ctr" anchorCtr="0"/>
          <a:lstStyle>
            <a:lvl1pPr marL="0" marR="0" lvl="0" indent="0" algn="l" rtl="0">
              <a:spcBef>
                <a:spcPts val="0"/>
              </a:spcBef>
              <a:buNone/>
              <a:defRPr sz="1000">
                <a:solidFill>
                  <a:srgbClr val="888888"/>
                </a:solidFill>
                <a:latin typeface="Calibri"/>
                <a:ea typeface="Calibri"/>
                <a:cs typeface="Calibri"/>
                <a:sym typeface="Calibri"/>
              </a:defRPr>
            </a:lvl1pPr>
            <a:lvl2pPr marL="508000" marR="0" lvl="1" indent="0" algn="l" rtl="0">
              <a:spcBef>
                <a:spcPts val="0"/>
              </a:spcBef>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574608" y="9322649"/>
            <a:ext cx="2623200" cy="535500"/>
          </a:xfrm>
          <a:prstGeom prst="rect">
            <a:avLst/>
          </a:prstGeom>
          <a:noFill/>
          <a:ln>
            <a:noFill/>
          </a:ln>
        </p:spPr>
        <p:txBody>
          <a:bodyPr lIns="102600" tIns="102600" rIns="102600" bIns="102600" anchor="ctr" anchorCtr="0"/>
          <a:lstStyle>
            <a:lvl1pPr marL="0" marR="0" lvl="0" indent="0" algn="ctr" rtl="0">
              <a:spcBef>
                <a:spcPts val="0"/>
              </a:spcBef>
              <a:buNone/>
              <a:defRPr sz="1000">
                <a:solidFill>
                  <a:srgbClr val="888888"/>
                </a:solidFill>
                <a:latin typeface="Calibri"/>
                <a:ea typeface="Calibri"/>
                <a:cs typeface="Calibri"/>
                <a:sym typeface="Calibri"/>
              </a:defRPr>
            </a:lvl1pPr>
            <a:lvl2pPr marL="508000" marR="0" lvl="1" indent="0" algn="l" rtl="0">
              <a:spcBef>
                <a:spcPts val="0"/>
              </a:spcBef>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5489257" y="9322649"/>
            <a:ext cx="1748700" cy="535500"/>
          </a:xfrm>
          <a:prstGeom prst="rect">
            <a:avLst/>
          </a:prstGeom>
          <a:noFill/>
          <a:ln>
            <a:noFill/>
          </a:ln>
        </p:spPr>
        <p:txBody>
          <a:bodyPr lIns="102600" tIns="51275" rIns="102600" bIns="51275" anchor="ctr" anchorCtr="0">
            <a:noAutofit/>
          </a:bodyPr>
          <a:lstStyle/>
          <a:p>
            <a:pPr marL="0" marR="0" lvl="0" indent="0" algn="r" rtl="0">
              <a:spcBef>
                <a:spcPts val="0"/>
              </a:spcBef>
              <a:buSzPct val="25000"/>
              <a:buNone/>
            </a:pPr>
            <a:fld id="{00000000-1234-1234-1234-123412341234}" type="slidenum">
              <a:rPr lang="en-US" sz="1000">
                <a:solidFill>
                  <a:srgbClr val="888888"/>
                </a:solidFill>
                <a:latin typeface="Calibri"/>
                <a:ea typeface="Calibri"/>
                <a:cs typeface="Calibri"/>
                <a:sym typeface="Calibri"/>
              </a:rPr>
              <a:t>‹#›</a:t>
            </a:fld>
            <a:endParaRPr lang="en-US" sz="10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534353" y="535519"/>
            <a:ext cx="6703800" cy="1944300"/>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700" b="0" i="0" u="none" strike="noStrike" cap="none">
                <a:solidFill>
                  <a:schemeClr val="dk1"/>
                </a:solidFill>
                <a:latin typeface="Calibri"/>
                <a:ea typeface="Calibri"/>
                <a:cs typeface="Calibri"/>
                <a:sym typeface="Calibri"/>
              </a:defRPr>
            </a:lvl1pPr>
            <a:lvl2pPr lvl="1" indent="0">
              <a:spcBef>
                <a:spcPts val="0"/>
              </a:spcBef>
              <a:buNone/>
              <a:defRPr sz="2000"/>
            </a:lvl2pPr>
            <a:lvl3pPr lvl="2" indent="0">
              <a:spcBef>
                <a:spcPts val="0"/>
              </a:spcBef>
              <a:buNone/>
              <a:defRPr sz="2000"/>
            </a:lvl3pPr>
            <a:lvl4pPr lvl="3" indent="0">
              <a:spcBef>
                <a:spcPts val="0"/>
              </a:spcBef>
              <a:buNone/>
              <a:defRPr sz="2000"/>
            </a:lvl4pPr>
            <a:lvl5pPr lvl="4" indent="0">
              <a:spcBef>
                <a:spcPts val="0"/>
              </a:spcBef>
              <a:buNone/>
              <a:defRPr sz="2000"/>
            </a:lvl5pPr>
            <a:lvl6pPr lvl="5" indent="0">
              <a:spcBef>
                <a:spcPts val="0"/>
              </a:spcBef>
              <a:buNone/>
              <a:defRPr sz="2000"/>
            </a:lvl6pPr>
            <a:lvl7pPr lvl="6" indent="0">
              <a:spcBef>
                <a:spcPts val="0"/>
              </a:spcBef>
              <a:buNone/>
              <a:defRPr sz="2000"/>
            </a:lvl7pPr>
            <a:lvl8pPr lvl="7" indent="0">
              <a:spcBef>
                <a:spcPts val="0"/>
              </a:spcBef>
              <a:buNone/>
              <a:defRPr sz="2000"/>
            </a:lvl8pPr>
            <a:lvl9pPr lvl="8" indent="0">
              <a:spcBef>
                <a:spcPts val="0"/>
              </a:spcBef>
              <a:buNone/>
              <a:defRPr sz="2000"/>
            </a:lvl9pPr>
          </a:lstStyle>
          <a:p>
            <a:endParaRPr/>
          </a:p>
        </p:txBody>
      </p:sp>
      <p:sp>
        <p:nvSpPr>
          <p:cNvPr id="35" name="Shape 35"/>
          <p:cNvSpPr txBox="1">
            <a:spLocks noGrp="1"/>
          </p:cNvSpPr>
          <p:nvPr>
            <p:ph type="body" idx="1"/>
          </p:nvPr>
        </p:nvSpPr>
        <p:spPr>
          <a:xfrm>
            <a:off x="534353" y="2677583"/>
            <a:ext cx="3303300" cy="6381900"/>
          </a:xfrm>
          <a:prstGeom prst="rect">
            <a:avLst/>
          </a:prstGeom>
          <a:noFill/>
          <a:ln>
            <a:noFill/>
          </a:ln>
        </p:spPr>
        <p:txBody>
          <a:bodyPr lIns="102600" tIns="102600" rIns="102600" bIns="102600" anchor="t" anchorCtr="0"/>
          <a:lstStyle>
            <a:lvl1pPr marL="190500" marR="0" lvl="0" indent="-381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71500" marR="0" lvl="1" indent="-63500" algn="l" rtl="0">
              <a:lnSpc>
                <a:spcPct val="90000"/>
              </a:lnSpc>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965200" marR="0" lvl="2" indent="-88900" algn="l" rtl="0">
              <a:lnSpc>
                <a:spcPct val="90000"/>
              </a:lnSpc>
              <a:spcBef>
                <a:spcPts val="40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3pPr>
            <a:lvl4pPr marL="1346200" marR="0" lvl="3"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727200" marR="0" lvl="4"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2120900" marR="0" lvl="5"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501900" marR="0" lvl="6"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882900" marR="0" lvl="7"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3276600" marR="0" lvl="8"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934777" y="2677583"/>
            <a:ext cx="3303300" cy="6381900"/>
          </a:xfrm>
          <a:prstGeom prst="rect">
            <a:avLst/>
          </a:prstGeom>
          <a:noFill/>
          <a:ln>
            <a:noFill/>
          </a:ln>
        </p:spPr>
        <p:txBody>
          <a:bodyPr lIns="102600" tIns="102600" rIns="102600" bIns="102600" anchor="t" anchorCtr="0"/>
          <a:lstStyle>
            <a:lvl1pPr marL="190500" marR="0" lvl="0" indent="-381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71500" marR="0" lvl="1" indent="-63500" algn="l" rtl="0">
              <a:lnSpc>
                <a:spcPct val="90000"/>
              </a:lnSpc>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965200" marR="0" lvl="2" indent="-88900" algn="l" rtl="0">
              <a:lnSpc>
                <a:spcPct val="90000"/>
              </a:lnSpc>
              <a:spcBef>
                <a:spcPts val="40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3pPr>
            <a:lvl4pPr marL="1346200" marR="0" lvl="3"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727200" marR="0" lvl="4"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2120900" marR="0" lvl="5"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501900" marR="0" lvl="6"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882900" marR="0" lvl="7"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3276600" marR="0" lvl="8"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534353" y="9322649"/>
            <a:ext cx="1748700" cy="535500"/>
          </a:xfrm>
          <a:prstGeom prst="rect">
            <a:avLst/>
          </a:prstGeom>
          <a:noFill/>
          <a:ln>
            <a:noFill/>
          </a:ln>
        </p:spPr>
        <p:txBody>
          <a:bodyPr lIns="102600" tIns="102600" rIns="102600" bIns="102600" anchor="ctr" anchorCtr="0"/>
          <a:lstStyle>
            <a:lvl1pPr marL="0" marR="0" lvl="0" indent="0" algn="l" rtl="0">
              <a:spcBef>
                <a:spcPts val="0"/>
              </a:spcBef>
              <a:buNone/>
              <a:defRPr sz="1000">
                <a:solidFill>
                  <a:srgbClr val="888888"/>
                </a:solidFill>
                <a:latin typeface="Calibri"/>
                <a:ea typeface="Calibri"/>
                <a:cs typeface="Calibri"/>
                <a:sym typeface="Calibri"/>
              </a:defRPr>
            </a:lvl1pPr>
            <a:lvl2pPr marL="508000" marR="0" lvl="1" indent="0" algn="l" rtl="0">
              <a:spcBef>
                <a:spcPts val="0"/>
              </a:spcBef>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574608" y="9322649"/>
            <a:ext cx="2623200" cy="535500"/>
          </a:xfrm>
          <a:prstGeom prst="rect">
            <a:avLst/>
          </a:prstGeom>
          <a:noFill/>
          <a:ln>
            <a:noFill/>
          </a:ln>
        </p:spPr>
        <p:txBody>
          <a:bodyPr lIns="102600" tIns="102600" rIns="102600" bIns="102600" anchor="ctr" anchorCtr="0"/>
          <a:lstStyle>
            <a:lvl1pPr marL="0" marR="0" lvl="0" indent="0" algn="ctr" rtl="0">
              <a:spcBef>
                <a:spcPts val="0"/>
              </a:spcBef>
              <a:buNone/>
              <a:defRPr sz="1000">
                <a:solidFill>
                  <a:srgbClr val="888888"/>
                </a:solidFill>
                <a:latin typeface="Calibri"/>
                <a:ea typeface="Calibri"/>
                <a:cs typeface="Calibri"/>
                <a:sym typeface="Calibri"/>
              </a:defRPr>
            </a:lvl1pPr>
            <a:lvl2pPr marL="508000" marR="0" lvl="1" indent="0" algn="l" rtl="0">
              <a:spcBef>
                <a:spcPts val="0"/>
              </a:spcBef>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5489257" y="9322649"/>
            <a:ext cx="1748700" cy="535500"/>
          </a:xfrm>
          <a:prstGeom prst="rect">
            <a:avLst/>
          </a:prstGeom>
          <a:noFill/>
          <a:ln>
            <a:noFill/>
          </a:ln>
        </p:spPr>
        <p:txBody>
          <a:bodyPr lIns="102600" tIns="51275" rIns="102600" bIns="51275" anchor="ctr" anchorCtr="0">
            <a:noAutofit/>
          </a:bodyPr>
          <a:lstStyle/>
          <a:p>
            <a:pPr marL="0" marR="0" lvl="0" indent="0" algn="r" rtl="0">
              <a:spcBef>
                <a:spcPts val="0"/>
              </a:spcBef>
              <a:buSzPct val="25000"/>
              <a:buNone/>
            </a:pPr>
            <a:fld id="{00000000-1234-1234-1234-123412341234}" type="slidenum">
              <a:rPr lang="en-US" sz="1000">
                <a:solidFill>
                  <a:srgbClr val="888888"/>
                </a:solidFill>
                <a:latin typeface="Calibri"/>
                <a:ea typeface="Calibri"/>
                <a:cs typeface="Calibri"/>
                <a:sym typeface="Calibri"/>
              </a:rPr>
              <a:t>‹#›</a:t>
            </a:fld>
            <a:endParaRPr lang="en-US" sz="10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535365" y="535519"/>
            <a:ext cx="6703800" cy="1944300"/>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700" b="0" i="0" u="none" strike="noStrike" cap="none">
                <a:solidFill>
                  <a:schemeClr val="dk1"/>
                </a:solidFill>
                <a:latin typeface="Calibri"/>
                <a:ea typeface="Calibri"/>
                <a:cs typeface="Calibri"/>
                <a:sym typeface="Calibri"/>
              </a:defRPr>
            </a:lvl1pPr>
            <a:lvl2pPr lvl="1" indent="0">
              <a:spcBef>
                <a:spcPts val="0"/>
              </a:spcBef>
              <a:buNone/>
              <a:defRPr sz="2000"/>
            </a:lvl2pPr>
            <a:lvl3pPr lvl="2" indent="0">
              <a:spcBef>
                <a:spcPts val="0"/>
              </a:spcBef>
              <a:buNone/>
              <a:defRPr sz="2000"/>
            </a:lvl3pPr>
            <a:lvl4pPr lvl="3" indent="0">
              <a:spcBef>
                <a:spcPts val="0"/>
              </a:spcBef>
              <a:buNone/>
              <a:defRPr sz="2000"/>
            </a:lvl4pPr>
            <a:lvl5pPr lvl="4" indent="0">
              <a:spcBef>
                <a:spcPts val="0"/>
              </a:spcBef>
              <a:buNone/>
              <a:defRPr sz="2000"/>
            </a:lvl5pPr>
            <a:lvl6pPr lvl="5" indent="0">
              <a:spcBef>
                <a:spcPts val="0"/>
              </a:spcBef>
              <a:buNone/>
              <a:defRPr sz="2000"/>
            </a:lvl6pPr>
            <a:lvl7pPr lvl="6" indent="0">
              <a:spcBef>
                <a:spcPts val="0"/>
              </a:spcBef>
              <a:buNone/>
              <a:defRPr sz="2000"/>
            </a:lvl7pPr>
            <a:lvl8pPr lvl="7" indent="0">
              <a:spcBef>
                <a:spcPts val="0"/>
              </a:spcBef>
              <a:buNone/>
              <a:defRPr sz="2000"/>
            </a:lvl8pPr>
            <a:lvl9pPr lvl="8" indent="0">
              <a:spcBef>
                <a:spcPts val="0"/>
              </a:spcBef>
              <a:buNone/>
              <a:defRPr sz="2000"/>
            </a:lvl9pPr>
          </a:lstStyle>
          <a:p>
            <a:endParaRPr/>
          </a:p>
        </p:txBody>
      </p:sp>
      <p:sp>
        <p:nvSpPr>
          <p:cNvPr id="42" name="Shape 42"/>
          <p:cNvSpPr txBox="1">
            <a:spLocks noGrp="1"/>
          </p:cNvSpPr>
          <p:nvPr>
            <p:ph type="body" idx="1"/>
          </p:nvPr>
        </p:nvSpPr>
        <p:spPr>
          <a:xfrm>
            <a:off x="535365" y="2465706"/>
            <a:ext cx="3288000" cy="1208400"/>
          </a:xfrm>
          <a:prstGeom prst="rect">
            <a:avLst/>
          </a:prstGeom>
          <a:noFill/>
          <a:ln>
            <a:noFill/>
          </a:ln>
        </p:spPr>
        <p:txBody>
          <a:bodyPr lIns="102600" tIns="102600" rIns="102600" bIns="102600" anchor="b" anchorCtr="0"/>
          <a:lstStyle>
            <a:lvl1pPr marL="0" marR="0" lvl="0" indent="0" algn="l" rtl="0">
              <a:lnSpc>
                <a:spcPct val="90000"/>
              </a:lnSpc>
              <a:spcBef>
                <a:spcPts val="800"/>
              </a:spcBef>
              <a:buClr>
                <a:schemeClr val="dk1"/>
              </a:buClr>
              <a:buFont typeface="Arial"/>
              <a:buNone/>
              <a:defRPr sz="2000" b="1"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buClr>
                <a:schemeClr val="dk1"/>
              </a:buClr>
              <a:buFont typeface="Arial"/>
              <a:buNone/>
              <a:defRPr sz="1700" b="1" i="0" u="none" strike="noStrike" cap="none">
                <a:solidFill>
                  <a:schemeClr val="dk1"/>
                </a:solidFill>
                <a:latin typeface="Calibri"/>
                <a:ea typeface="Calibri"/>
                <a:cs typeface="Calibri"/>
                <a:sym typeface="Calibri"/>
              </a:defRPr>
            </a:lvl2pPr>
            <a:lvl3pPr marL="774700" marR="0" lvl="2"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3pPr>
            <a:lvl4pPr marL="1155700" marR="0" lvl="3" indent="0" algn="l" rtl="0">
              <a:lnSpc>
                <a:spcPct val="90000"/>
              </a:lnSpc>
              <a:spcBef>
                <a:spcPts val="400"/>
              </a:spcBef>
              <a:buClr>
                <a:schemeClr val="dk1"/>
              </a:buClr>
              <a:buFont typeface="Arial"/>
              <a:buNone/>
              <a:defRPr sz="1300" b="1" i="0" u="none" strike="noStrike" cap="none">
                <a:solidFill>
                  <a:schemeClr val="dk1"/>
                </a:solidFill>
                <a:latin typeface="Calibri"/>
                <a:ea typeface="Calibri"/>
                <a:cs typeface="Calibri"/>
                <a:sym typeface="Calibri"/>
              </a:defRPr>
            </a:lvl4pPr>
            <a:lvl5pPr marL="1536700" marR="0" lvl="4" indent="0" algn="l" rtl="0">
              <a:lnSpc>
                <a:spcPct val="90000"/>
              </a:lnSpc>
              <a:spcBef>
                <a:spcPts val="400"/>
              </a:spcBef>
              <a:buClr>
                <a:schemeClr val="dk1"/>
              </a:buClr>
              <a:buFont typeface="Arial"/>
              <a:buNone/>
              <a:defRPr sz="1300" b="1" i="0" u="none" strike="noStrike" cap="none">
                <a:solidFill>
                  <a:schemeClr val="dk1"/>
                </a:solidFill>
                <a:latin typeface="Calibri"/>
                <a:ea typeface="Calibri"/>
                <a:cs typeface="Calibri"/>
                <a:sym typeface="Calibri"/>
              </a:defRPr>
            </a:lvl5pPr>
            <a:lvl6pPr marL="1930400" marR="0" lvl="5" indent="0" algn="l" rtl="0">
              <a:lnSpc>
                <a:spcPct val="90000"/>
              </a:lnSpc>
              <a:spcBef>
                <a:spcPts val="400"/>
              </a:spcBef>
              <a:buClr>
                <a:schemeClr val="dk1"/>
              </a:buClr>
              <a:buFont typeface="Arial"/>
              <a:buNone/>
              <a:defRPr sz="1300" b="1" i="0" u="none" strike="noStrike" cap="none">
                <a:solidFill>
                  <a:schemeClr val="dk1"/>
                </a:solidFill>
                <a:latin typeface="Calibri"/>
                <a:ea typeface="Calibri"/>
                <a:cs typeface="Calibri"/>
                <a:sym typeface="Calibri"/>
              </a:defRPr>
            </a:lvl6pPr>
            <a:lvl7pPr marL="2311400" marR="0" lvl="6" indent="0" algn="l" rtl="0">
              <a:lnSpc>
                <a:spcPct val="90000"/>
              </a:lnSpc>
              <a:spcBef>
                <a:spcPts val="400"/>
              </a:spcBef>
              <a:buClr>
                <a:schemeClr val="dk1"/>
              </a:buClr>
              <a:buFont typeface="Arial"/>
              <a:buNone/>
              <a:defRPr sz="1300" b="1" i="0" u="none" strike="noStrike" cap="none">
                <a:solidFill>
                  <a:schemeClr val="dk1"/>
                </a:solidFill>
                <a:latin typeface="Calibri"/>
                <a:ea typeface="Calibri"/>
                <a:cs typeface="Calibri"/>
                <a:sym typeface="Calibri"/>
              </a:defRPr>
            </a:lvl7pPr>
            <a:lvl8pPr marL="2692400" marR="0" lvl="7" indent="0" algn="l" rtl="0">
              <a:lnSpc>
                <a:spcPct val="90000"/>
              </a:lnSpc>
              <a:spcBef>
                <a:spcPts val="400"/>
              </a:spcBef>
              <a:buClr>
                <a:schemeClr val="dk1"/>
              </a:buClr>
              <a:buFont typeface="Arial"/>
              <a:buNone/>
              <a:defRPr sz="1300" b="1" i="0" u="none" strike="noStrike" cap="none">
                <a:solidFill>
                  <a:schemeClr val="dk1"/>
                </a:solidFill>
                <a:latin typeface="Calibri"/>
                <a:ea typeface="Calibri"/>
                <a:cs typeface="Calibri"/>
                <a:sym typeface="Calibri"/>
              </a:defRPr>
            </a:lvl8pPr>
            <a:lvl9pPr marL="3073400" marR="0" lvl="8" indent="0" algn="l" rtl="0">
              <a:lnSpc>
                <a:spcPct val="90000"/>
              </a:lnSpc>
              <a:spcBef>
                <a:spcPts val="400"/>
              </a:spcBef>
              <a:buClr>
                <a:schemeClr val="dk1"/>
              </a:buClr>
              <a:buFont typeface="Arial"/>
              <a:buNone/>
              <a:defRPr sz="13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535365" y="3674109"/>
            <a:ext cx="3288000" cy="5404200"/>
          </a:xfrm>
          <a:prstGeom prst="rect">
            <a:avLst/>
          </a:prstGeom>
          <a:noFill/>
          <a:ln>
            <a:noFill/>
          </a:ln>
        </p:spPr>
        <p:txBody>
          <a:bodyPr lIns="102600" tIns="102600" rIns="102600" bIns="102600" anchor="t" anchorCtr="0"/>
          <a:lstStyle>
            <a:lvl1pPr marL="190500" marR="0" lvl="0" indent="-381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71500" marR="0" lvl="1" indent="-63500" algn="l" rtl="0">
              <a:lnSpc>
                <a:spcPct val="90000"/>
              </a:lnSpc>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965200" marR="0" lvl="2" indent="-88900" algn="l" rtl="0">
              <a:lnSpc>
                <a:spcPct val="90000"/>
              </a:lnSpc>
              <a:spcBef>
                <a:spcPts val="40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3pPr>
            <a:lvl4pPr marL="1346200" marR="0" lvl="3"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727200" marR="0" lvl="4"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2120900" marR="0" lvl="5"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501900" marR="0" lvl="6"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882900" marR="0" lvl="7"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3276600" marR="0" lvl="8"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934777" y="2465706"/>
            <a:ext cx="3304200" cy="1208400"/>
          </a:xfrm>
          <a:prstGeom prst="rect">
            <a:avLst/>
          </a:prstGeom>
          <a:noFill/>
          <a:ln>
            <a:noFill/>
          </a:ln>
        </p:spPr>
        <p:txBody>
          <a:bodyPr lIns="102600" tIns="102600" rIns="102600" bIns="102600" anchor="b" anchorCtr="0"/>
          <a:lstStyle>
            <a:lvl1pPr marL="0" marR="0" lvl="0" indent="0" algn="l" rtl="0">
              <a:lnSpc>
                <a:spcPct val="90000"/>
              </a:lnSpc>
              <a:spcBef>
                <a:spcPts val="800"/>
              </a:spcBef>
              <a:buClr>
                <a:schemeClr val="dk1"/>
              </a:buClr>
              <a:buFont typeface="Arial"/>
              <a:buNone/>
              <a:defRPr sz="2000" b="1"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buClr>
                <a:schemeClr val="dk1"/>
              </a:buClr>
              <a:buFont typeface="Arial"/>
              <a:buNone/>
              <a:defRPr sz="1700" b="1" i="0" u="none" strike="noStrike" cap="none">
                <a:solidFill>
                  <a:schemeClr val="dk1"/>
                </a:solidFill>
                <a:latin typeface="Calibri"/>
                <a:ea typeface="Calibri"/>
                <a:cs typeface="Calibri"/>
                <a:sym typeface="Calibri"/>
              </a:defRPr>
            </a:lvl2pPr>
            <a:lvl3pPr marL="774700" marR="0" lvl="2"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3pPr>
            <a:lvl4pPr marL="1155700" marR="0" lvl="3" indent="0" algn="l" rtl="0">
              <a:lnSpc>
                <a:spcPct val="90000"/>
              </a:lnSpc>
              <a:spcBef>
                <a:spcPts val="400"/>
              </a:spcBef>
              <a:buClr>
                <a:schemeClr val="dk1"/>
              </a:buClr>
              <a:buFont typeface="Arial"/>
              <a:buNone/>
              <a:defRPr sz="1300" b="1" i="0" u="none" strike="noStrike" cap="none">
                <a:solidFill>
                  <a:schemeClr val="dk1"/>
                </a:solidFill>
                <a:latin typeface="Calibri"/>
                <a:ea typeface="Calibri"/>
                <a:cs typeface="Calibri"/>
                <a:sym typeface="Calibri"/>
              </a:defRPr>
            </a:lvl4pPr>
            <a:lvl5pPr marL="1536700" marR="0" lvl="4" indent="0" algn="l" rtl="0">
              <a:lnSpc>
                <a:spcPct val="90000"/>
              </a:lnSpc>
              <a:spcBef>
                <a:spcPts val="400"/>
              </a:spcBef>
              <a:buClr>
                <a:schemeClr val="dk1"/>
              </a:buClr>
              <a:buFont typeface="Arial"/>
              <a:buNone/>
              <a:defRPr sz="1300" b="1" i="0" u="none" strike="noStrike" cap="none">
                <a:solidFill>
                  <a:schemeClr val="dk1"/>
                </a:solidFill>
                <a:latin typeface="Calibri"/>
                <a:ea typeface="Calibri"/>
                <a:cs typeface="Calibri"/>
                <a:sym typeface="Calibri"/>
              </a:defRPr>
            </a:lvl5pPr>
            <a:lvl6pPr marL="1930400" marR="0" lvl="5" indent="0" algn="l" rtl="0">
              <a:lnSpc>
                <a:spcPct val="90000"/>
              </a:lnSpc>
              <a:spcBef>
                <a:spcPts val="400"/>
              </a:spcBef>
              <a:buClr>
                <a:schemeClr val="dk1"/>
              </a:buClr>
              <a:buFont typeface="Arial"/>
              <a:buNone/>
              <a:defRPr sz="1300" b="1" i="0" u="none" strike="noStrike" cap="none">
                <a:solidFill>
                  <a:schemeClr val="dk1"/>
                </a:solidFill>
                <a:latin typeface="Calibri"/>
                <a:ea typeface="Calibri"/>
                <a:cs typeface="Calibri"/>
                <a:sym typeface="Calibri"/>
              </a:defRPr>
            </a:lvl6pPr>
            <a:lvl7pPr marL="2311400" marR="0" lvl="6" indent="0" algn="l" rtl="0">
              <a:lnSpc>
                <a:spcPct val="90000"/>
              </a:lnSpc>
              <a:spcBef>
                <a:spcPts val="400"/>
              </a:spcBef>
              <a:buClr>
                <a:schemeClr val="dk1"/>
              </a:buClr>
              <a:buFont typeface="Arial"/>
              <a:buNone/>
              <a:defRPr sz="1300" b="1" i="0" u="none" strike="noStrike" cap="none">
                <a:solidFill>
                  <a:schemeClr val="dk1"/>
                </a:solidFill>
                <a:latin typeface="Calibri"/>
                <a:ea typeface="Calibri"/>
                <a:cs typeface="Calibri"/>
                <a:sym typeface="Calibri"/>
              </a:defRPr>
            </a:lvl7pPr>
            <a:lvl8pPr marL="2692400" marR="0" lvl="7" indent="0" algn="l" rtl="0">
              <a:lnSpc>
                <a:spcPct val="90000"/>
              </a:lnSpc>
              <a:spcBef>
                <a:spcPts val="400"/>
              </a:spcBef>
              <a:buClr>
                <a:schemeClr val="dk1"/>
              </a:buClr>
              <a:buFont typeface="Arial"/>
              <a:buNone/>
              <a:defRPr sz="1300" b="1" i="0" u="none" strike="noStrike" cap="none">
                <a:solidFill>
                  <a:schemeClr val="dk1"/>
                </a:solidFill>
                <a:latin typeface="Calibri"/>
                <a:ea typeface="Calibri"/>
                <a:cs typeface="Calibri"/>
                <a:sym typeface="Calibri"/>
              </a:defRPr>
            </a:lvl8pPr>
            <a:lvl9pPr marL="3073400" marR="0" lvl="8" indent="0" algn="l" rtl="0">
              <a:lnSpc>
                <a:spcPct val="90000"/>
              </a:lnSpc>
              <a:spcBef>
                <a:spcPts val="400"/>
              </a:spcBef>
              <a:buClr>
                <a:schemeClr val="dk1"/>
              </a:buClr>
              <a:buFont typeface="Arial"/>
              <a:buNone/>
              <a:defRPr sz="13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934777" y="3674109"/>
            <a:ext cx="3304200" cy="5404200"/>
          </a:xfrm>
          <a:prstGeom prst="rect">
            <a:avLst/>
          </a:prstGeom>
          <a:noFill/>
          <a:ln>
            <a:noFill/>
          </a:ln>
        </p:spPr>
        <p:txBody>
          <a:bodyPr lIns="102600" tIns="102600" rIns="102600" bIns="102600" anchor="t" anchorCtr="0"/>
          <a:lstStyle>
            <a:lvl1pPr marL="190500" marR="0" lvl="0" indent="-381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71500" marR="0" lvl="1" indent="-63500" algn="l" rtl="0">
              <a:lnSpc>
                <a:spcPct val="90000"/>
              </a:lnSpc>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965200" marR="0" lvl="2" indent="-88900" algn="l" rtl="0">
              <a:lnSpc>
                <a:spcPct val="90000"/>
              </a:lnSpc>
              <a:spcBef>
                <a:spcPts val="40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3pPr>
            <a:lvl4pPr marL="1346200" marR="0" lvl="3"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727200" marR="0" lvl="4"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2120900" marR="0" lvl="5"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501900" marR="0" lvl="6"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882900" marR="0" lvl="7"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3276600" marR="0" lvl="8"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534353" y="9322649"/>
            <a:ext cx="1748700" cy="535500"/>
          </a:xfrm>
          <a:prstGeom prst="rect">
            <a:avLst/>
          </a:prstGeom>
          <a:noFill/>
          <a:ln>
            <a:noFill/>
          </a:ln>
        </p:spPr>
        <p:txBody>
          <a:bodyPr lIns="102600" tIns="102600" rIns="102600" bIns="102600" anchor="ctr" anchorCtr="0"/>
          <a:lstStyle>
            <a:lvl1pPr marL="0" marR="0" lvl="0" indent="0" algn="l" rtl="0">
              <a:spcBef>
                <a:spcPts val="0"/>
              </a:spcBef>
              <a:buNone/>
              <a:defRPr sz="1000">
                <a:solidFill>
                  <a:srgbClr val="888888"/>
                </a:solidFill>
                <a:latin typeface="Calibri"/>
                <a:ea typeface="Calibri"/>
                <a:cs typeface="Calibri"/>
                <a:sym typeface="Calibri"/>
              </a:defRPr>
            </a:lvl1pPr>
            <a:lvl2pPr marL="508000" marR="0" lvl="1" indent="0" algn="l" rtl="0">
              <a:spcBef>
                <a:spcPts val="0"/>
              </a:spcBef>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574608" y="9322649"/>
            <a:ext cx="2623200" cy="535500"/>
          </a:xfrm>
          <a:prstGeom prst="rect">
            <a:avLst/>
          </a:prstGeom>
          <a:noFill/>
          <a:ln>
            <a:noFill/>
          </a:ln>
        </p:spPr>
        <p:txBody>
          <a:bodyPr lIns="102600" tIns="102600" rIns="102600" bIns="102600" anchor="ctr" anchorCtr="0"/>
          <a:lstStyle>
            <a:lvl1pPr marL="0" marR="0" lvl="0" indent="0" algn="ctr" rtl="0">
              <a:spcBef>
                <a:spcPts val="0"/>
              </a:spcBef>
              <a:buNone/>
              <a:defRPr sz="1000">
                <a:solidFill>
                  <a:srgbClr val="888888"/>
                </a:solidFill>
                <a:latin typeface="Calibri"/>
                <a:ea typeface="Calibri"/>
                <a:cs typeface="Calibri"/>
                <a:sym typeface="Calibri"/>
              </a:defRPr>
            </a:lvl1pPr>
            <a:lvl2pPr marL="508000" marR="0" lvl="1" indent="0" algn="l" rtl="0">
              <a:spcBef>
                <a:spcPts val="0"/>
              </a:spcBef>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5489257" y="9322649"/>
            <a:ext cx="1748700" cy="535500"/>
          </a:xfrm>
          <a:prstGeom prst="rect">
            <a:avLst/>
          </a:prstGeom>
          <a:noFill/>
          <a:ln>
            <a:noFill/>
          </a:ln>
        </p:spPr>
        <p:txBody>
          <a:bodyPr lIns="102600" tIns="51275" rIns="102600" bIns="51275" anchor="ctr" anchorCtr="0">
            <a:noAutofit/>
          </a:bodyPr>
          <a:lstStyle/>
          <a:p>
            <a:pPr marL="0" marR="0" lvl="0" indent="0" algn="r" rtl="0">
              <a:spcBef>
                <a:spcPts val="0"/>
              </a:spcBef>
              <a:buSzPct val="25000"/>
              <a:buNone/>
            </a:pPr>
            <a:fld id="{00000000-1234-1234-1234-123412341234}" type="slidenum">
              <a:rPr lang="en-US" sz="1000">
                <a:solidFill>
                  <a:srgbClr val="888888"/>
                </a:solidFill>
                <a:latin typeface="Calibri"/>
                <a:ea typeface="Calibri"/>
                <a:cs typeface="Calibri"/>
                <a:sym typeface="Calibri"/>
              </a:rPr>
              <a:t>‹#›</a:t>
            </a:fld>
            <a:endParaRPr lang="en-US" sz="10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534353" y="535519"/>
            <a:ext cx="6703800" cy="1944300"/>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700" b="0" i="0" u="none" strike="noStrike" cap="none">
                <a:solidFill>
                  <a:schemeClr val="dk1"/>
                </a:solidFill>
                <a:latin typeface="Calibri"/>
                <a:ea typeface="Calibri"/>
                <a:cs typeface="Calibri"/>
                <a:sym typeface="Calibri"/>
              </a:defRPr>
            </a:lvl1pPr>
            <a:lvl2pPr lvl="1" indent="0">
              <a:spcBef>
                <a:spcPts val="0"/>
              </a:spcBef>
              <a:buNone/>
              <a:defRPr sz="2000"/>
            </a:lvl2pPr>
            <a:lvl3pPr lvl="2" indent="0">
              <a:spcBef>
                <a:spcPts val="0"/>
              </a:spcBef>
              <a:buNone/>
              <a:defRPr sz="2000"/>
            </a:lvl3pPr>
            <a:lvl4pPr lvl="3" indent="0">
              <a:spcBef>
                <a:spcPts val="0"/>
              </a:spcBef>
              <a:buNone/>
              <a:defRPr sz="2000"/>
            </a:lvl4pPr>
            <a:lvl5pPr lvl="4" indent="0">
              <a:spcBef>
                <a:spcPts val="0"/>
              </a:spcBef>
              <a:buNone/>
              <a:defRPr sz="2000"/>
            </a:lvl5pPr>
            <a:lvl6pPr lvl="5" indent="0">
              <a:spcBef>
                <a:spcPts val="0"/>
              </a:spcBef>
              <a:buNone/>
              <a:defRPr sz="2000"/>
            </a:lvl6pPr>
            <a:lvl7pPr lvl="6" indent="0">
              <a:spcBef>
                <a:spcPts val="0"/>
              </a:spcBef>
              <a:buNone/>
              <a:defRPr sz="2000"/>
            </a:lvl7pPr>
            <a:lvl8pPr lvl="7" indent="0">
              <a:spcBef>
                <a:spcPts val="0"/>
              </a:spcBef>
              <a:buNone/>
              <a:defRPr sz="2000"/>
            </a:lvl8pPr>
            <a:lvl9pPr lvl="8" indent="0">
              <a:spcBef>
                <a:spcPts val="0"/>
              </a:spcBef>
              <a:buNone/>
              <a:defRPr sz="2000"/>
            </a:lvl9pPr>
          </a:lstStyle>
          <a:p>
            <a:endParaRPr/>
          </a:p>
        </p:txBody>
      </p:sp>
      <p:sp>
        <p:nvSpPr>
          <p:cNvPr id="51" name="Shape 51"/>
          <p:cNvSpPr txBox="1">
            <a:spLocks noGrp="1"/>
          </p:cNvSpPr>
          <p:nvPr>
            <p:ph type="dt" idx="10"/>
          </p:nvPr>
        </p:nvSpPr>
        <p:spPr>
          <a:xfrm>
            <a:off x="534353" y="9322649"/>
            <a:ext cx="1748700" cy="535500"/>
          </a:xfrm>
          <a:prstGeom prst="rect">
            <a:avLst/>
          </a:prstGeom>
          <a:noFill/>
          <a:ln>
            <a:noFill/>
          </a:ln>
        </p:spPr>
        <p:txBody>
          <a:bodyPr lIns="102600" tIns="102600" rIns="102600" bIns="102600" anchor="ctr" anchorCtr="0"/>
          <a:lstStyle>
            <a:lvl1pPr marL="0" marR="0" lvl="0" indent="0" algn="l" rtl="0">
              <a:spcBef>
                <a:spcPts val="0"/>
              </a:spcBef>
              <a:buNone/>
              <a:defRPr sz="1000">
                <a:solidFill>
                  <a:srgbClr val="888888"/>
                </a:solidFill>
                <a:latin typeface="Calibri"/>
                <a:ea typeface="Calibri"/>
                <a:cs typeface="Calibri"/>
                <a:sym typeface="Calibri"/>
              </a:defRPr>
            </a:lvl1pPr>
            <a:lvl2pPr marL="508000" marR="0" lvl="1" indent="0" algn="l" rtl="0">
              <a:spcBef>
                <a:spcPts val="0"/>
              </a:spcBef>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574608" y="9322649"/>
            <a:ext cx="2623200" cy="535500"/>
          </a:xfrm>
          <a:prstGeom prst="rect">
            <a:avLst/>
          </a:prstGeom>
          <a:noFill/>
          <a:ln>
            <a:noFill/>
          </a:ln>
        </p:spPr>
        <p:txBody>
          <a:bodyPr lIns="102600" tIns="102600" rIns="102600" bIns="102600" anchor="ctr" anchorCtr="0"/>
          <a:lstStyle>
            <a:lvl1pPr marL="0" marR="0" lvl="0" indent="0" algn="ctr" rtl="0">
              <a:spcBef>
                <a:spcPts val="0"/>
              </a:spcBef>
              <a:buNone/>
              <a:defRPr sz="1000">
                <a:solidFill>
                  <a:srgbClr val="888888"/>
                </a:solidFill>
                <a:latin typeface="Calibri"/>
                <a:ea typeface="Calibri"/>
                <a:cs typeface="Calibri"/>
                <a:sym typeface="Calibri"/>
              </a:defRPr>
            </a:lvl1pPr>
            <a:lvl2pPr marL="508000" marR="0" lvl="1" indent="0" algn="l" rtl="0">
              <a:spcBef>
                <a:spcPts val="0"/>
              </a:spcBef>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5489257" y="9322649"/>
            <a:ext cx="1748700" cy="535500"/>
          </a:xfrm>
          <a:prstGeom prst="rect">
            <a:avLst/>
          </a:prstGeom>
          <a:noFill/>
          <a:ln>
            <a:noFill/>
          </a:ln>
        </p:spPr>
        <p:txBody>
          <a:bodyPr lIns="102600" tIns="51275" rIns="102600" bIns="51275" anchor="ctr" anchorCtr="0">
            <a:noAutofit/>
          </a:bodyPr>
          <a:lstStyle/>
          <a:p>
            <a:pPr marL="0" marR="0" lvl="0" indent="0" algn="r" rtl="0">
              <a:spcBef>
                <a:spcPts val="0"/>
              </a:spcBef>
              <a:buSzPct val="25000"/>
              <a:buNone/>
            </a:pPr>
            <a:fld id="{00000000-1234-1234-1234-123412341234}" type="slidenum">
              <a:rPr lang="en-US" sz="1000">
                <a:solidFill>
                  <a:srgbClr val="888888"/>
                </a:solidFill>
                <a:latin typeface="Calibri"/>
                <a:ea typeface="Calibri"/>
                <a:cs typeface="Calibri"/>
                <a:sym typeface="Calibri"/>
              </a:rPr>
              <a:t>‹#›</a:t>
            </a:fld>
            <a:endParaRPr lang="en-US" sz="10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535365" y="670559"/>
            <a:ext cx="2506800" cy="2346900"/>
          </a:xfrm>
          <a:prstGeom prst="rect">
            <a:avLst/>
          </a:prstGeom>
          <a:noFill/>
          <a:ln>
            <a:noFill/>
          </a:ln>
        </p:spPr>
        <p:txBody>
          <a:bodyPr lIns="102600" tIns="102600" rIns="102600" bIns="102600" anchor="b" anchorCtr="0"/>
          <a:lstStyle>
            <a:lvl1pPr marL="0" marR="0" lvl="0" indent="0" algn="l" rtl="0">
              <a:lnSpc>
                <a:spcPct val="90000"/>
              </a:lnSpc>
              <a:spcBef>
                <a:spcPts val="0"/>
              </a:spcBef>
              <a:buClr>
                <a:schemeClr val="dk1"/>
              </a:buClr>
              <a:buFont typeface="Calibri"/>
              <a:buNone/>
              <a:defRPr sz="2700" b="0" i="0" u="none" strike="noStrike" cap="none">
                <a:solidFill>
                  <a:schemeClr val="dk1"/>
                </a:solidFill>
                <a:latin typeface="Calibri"/>
                <a:ea typeface="Calibri"/>
                <a:cs typeface="Calibri"/>
                <a:sym typeface="Calibri"/>
              </a:defRPr>
            </a:lvl1pPr>
            <a:lvl2pPr lvl="1" indent="0">
              <a:spcBef>
                <a:spcPts val="0"/>
              </a:spcBef>
              <a:buNone/>
              <a:defRPr sz="2000"/>
            </a:lvl2pPr>
            <a:lvl3pPr lvl="2" indent="0">
              <a:spcBef>
                <a:spcPts val="0"/>
              </a:spcBef>
              <a:buNone/>
              <a:defRPr sz="2000"/>
            </a:lvl3pPr>
            <a:lvl4pPr lvl="3" indent="0">
              <a:spcBef>
                <a:spcPts val="0"/>
              </a:spcBef>
              <a:buNone/>
              <a:defRPr sz="2000"/>
            </a:lvl4pPr>
            <a:lvl5pPr lvl="4" indent="0">
              <a:spcBef>
                <a:spcPts val="0"/>
              </a:spcBef>
              <a:buNone/>
              <a:defRPr sz="2000"/>
            </a:lvl5pPr>
            <a:lvl6pPr lvl="5" indent="0">
              <a:spcBef>
                <a:spcPts val="0"/>
              </a:spcBef>
              <a:buNone/>
              <a:defRPr sz="2000"/>
            </a:lvl6pPr>
            <a:lvl7pPr lvl="6" indent="0">
              <a:spcBef>
                <a:spcPts val="0"/>
              </a:spcBef>
              <a:buNone/>
              <a:defRPr sz="2000"/>
            </a:lvl7pPr>
            <a:lvl8pPr lvl="7" indent="0">
              <a:spcBef>
                <a:spcPts val="0"/>
              </a:spcBef>
              <a:buNone/>
              <a:defRPr sz="2000"/>
            </a:lvl8pPr>
            <a:lvl9pPr lvl="8" indent="0">
              <a:spcBef>
                <a:spcPts val="0"/>
              </a:spcBef>
              <a:buNone/>
              <a:defRPr sz="2000"/>
            </a:lvl9pPr>
          </a:lstStyle>
          <a:p>
            <a:endParaRPr/>
          </a:p>
        </p:txBody>
      </p:sp>
      <p:sp>
        <p:nvSpPr>
          <p:cNvPr id="56" name="Shape 56"/>
          <p:cNvSpPr txBox="1">
            <a:spLocks noGrp="1"/>
          </p:cNvSpPr>
          <p:nvPr>
            <p:ph type="body" idx="1"/>
          </p:nvPr>
        </p:nvSpPr>
        <p:spPr>
          <a:xfrm>
            <a:off x="3304282" y="1448225"/>
            <a:ext cx="3934800" cy="7148100"/>
          </a:xfrm>
          <a:prstGeom prst="rect">
            <a:avLst/>
          </a:prstGeom>
          <a:noFill/>
          <a:ln>
            <a:noFill/>
          </a:ln>
        </p:spPr>
        <p:txBody>
          <a:bodyPr lIns="102600" tIns="102600" rIns="102600" bIns="102600" anchor="t" anchorCtr="0"/>
          <a:lstStyle>
            <a:lvl1pPr marL="190500" marR="0" lvl="0" indent="-25400" algn="l" rtl="0">
              <a:lnSpc>
                <a:spcPct val="90000"/>
              </a:lnSpc>
              <a:spcBef>
                <a:spcPts val="8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1pPr>
            <a:lvl2pPr marL="571500" marR="0" lvl="1" indent="-38100" algn="l" rtl="0">
              <a:lnSpc>
                <a:spcPct val="90000"/>
              </a:lnSpc>
              <a:spcBef>
                <a:spcPts val="4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965200" marR="0" lvl="2" indent="-63500" algn="l" rtl="0">
              <a:lnSpc>
                <a:spcPct val="90000"/>
              </a:lnSpc>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346200" marR="0" lvl="3" indent="-88900" algn="l" rtl="0">
              <a:lnSpc>
                <a:spcPct val="90000"/>
              </a:lnSpc>
              <a:spcBef>
                <a:spcPts val="40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4pPr>
            <a:lvl5pPr marL="1727200" marR="0" lvl="4" indent="-76200" algn="l" rtl="0">
              <a:lnSpc>
                <a:spcPct val="90000"/>
              </a:lnSpc>
              <a:spcBef>
                <a:spcPts val="40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5pPr>
            <a:lvl6pPr marL="2120900" marR="0" lvl="5" indent="-88900" algn="l" rtl="0">
              <a:lnSpc>
                <a:spcPct val="90000"/>
              </a:lnSpc>
              <a:spcBef>
                <a:spcPts val="40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6pPr>
            <a:lvl7pPr marL="2501900" marR="0" lvl="6" indent="-88900" algn="l" rtl="0">
              <a:lnSpc>
                <a:spcPct val="90000"/>
              </a:lnSpc>
              <a:spcBef>
                <a:spcPts val="40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7pPr>
            <a:lvl8pPr marL="2882900" marR="0" lvl="7" indent="-76200" algn="l" rtl="0">
              <a:lnSpc>
                <a:spcPct val="90000"/>
              </a:lnSpc>
              <a:spcBef>
                <a:spcPts val="40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8pPr>
            <a:lvl9pPr marL="3276600" marR="0" lvl="8" indent="-88900" algn="l" rtl="0">
              <a:lnSpc>
                <a:spcPct val="90000"/>
              </a:lnSpc>
              <a:spcBef>
                <a:spcPts val="40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535365" y="3017519"/>
            <a:ext cx="2506800" cy="5590200"/>
          </a:xfrm>
          <a:prstGeom prst="rect">
            <a:avLst/>
          </a:prstGeom>
          <a:noFill/>
          <a:ln>
            <a:noFill/>
          </a:ln>
        </p:spPr>
        <p:txBody>
          <a:bodyPr lIns="102600" tIns="102600" rIns="102600" bIns="102600" anchor="t" anchorCtr="0"/>
          <a:lstStyle>
            <a:lvl1pPr marL="0" marR="0" lvl="0" indent="0" algn="l" rtl="0">
              <a:lnSpc>
                <a:spcPct val="90000"/>
              </a:lnSpc>
              <a:spcBef>
                <a:spcPts val="800"/>
              </a:spcBef>
              <a:buClr>
                <a:schemeClr val="dk1"/>
              </a:buClr>
              <a:buFont typeface="Arial"/>
              <a:buNone/>
              <a:defRPr sz="1300" b="0"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2pPr>
            <a:lvl3pPr marL="774700" marR="0" lvl="2" indent="0" algn="l" rtl="0">
              <a:lnSpc>
                <a:spcPct val="90000"/>
              </a:lnSpc>
              <a:spcBef>
                <a:spcPts val="400"/>
              </a:spcBef>
              <a:buClr>
                <a:schemeClr val="dk1"/>
              </a:buClr>
              <a:buFont typeface="Arial"/>
              <a:buNone/>
              <a:defRPr sz="1000" b="0" i="0" u="none" strike="noStrike" cap="none">
                <a:solidFill>
                  <a:schemeClr val="dk1"/>
                </a:solidFill>
                <a:latin typeface="Calibri"/>
                <a:ea typeface="Calibri"/>
                <a:cs typeface="Calibri"/>
                <a:sym typeface="Calibri"/>
              </a:defRPr>
            </a:lvl3pPr>
            <a:lvl4pPr marL="1155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5367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9304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311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6924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30734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534353" y="9322649"/>
            <a:ext cx="1748700" cy="535500"/>
          </a:xfrm>
          <a:prstGeom prst="rect">
            <a:avLst/>
          </a:prstGeom>
          <a:noFill/>
          <a:ln>
            <a:noFill/>
          </a:ln>
        </p:spPr>
        <p:txBody>
          <a:bodyPr lIns="102600" tIns="102600" rIns="102600" bIns="102600" anchor="ctr" anchorCtr="0"/>
          <a:lstStyle>
            <a:lvl1pPr marL="0" marR="0" lvl="0" indent="0" algn="l" rtl="0">
              <a:spcBef>
                <a:spcPts val="0"/>
              </a:spcBef>
              <a:buNone/>
              <a:defRPr sz="1000">
                <a:solidFill>
                  <a:srgbClr val="888888"/>
                </a:solidFill>
                <a:latin typeface="Calibri"/>
                <a:ea typeface="Calibri"/>
                <a:cs typeface="Calibri"/>
                <a:sym typeface="Calibri"/>
              </a:defRPr>
            </a:lvl1pPr>
            <a:lvl2pPr marL="508000" marR="0" lvl="1" indent="0" algn="l" rtl="0">
              <a:spcBef>
                <a:spcPts val="0"/>
              </a:spcBef>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574608" y="9322649"/>
            <a:ext cx="2623200" cy="535500"/>
          </a:xfrm>
          <a:prstGeom prst="rect">
            <a:avLst/>
          </a:prstGeom>
          <a:noFill/>
          <a:ln>
            <a:noFill/>
          </a:ln>
        </p:spPr>
        <p:txBody>
          <a:bodyPr lIns="102600" tIns="102600" rIns="102600" bIns="102600" anchor="ctr" anchorCtr="0"/>
          <a:lstStyle>
            <a:lvl1pPr marL="0" marR="0" lvl="0" indent="0" algn="ctr" rtl="0">
              <a:spcBef>
                <a:spcPts val="0"/>
              </a:spcBef>
              <a:buNone/>
              <a:defRPr sz="1000">
                <a:solidFill>
                  <a:srgbClr val="888888"/>
                </a:solidFill>
                <a:latin typeface="Calibri"/>
                <a:ea typeface="Calibri"/>
                <a:cs typeface="Calibri"/>
                <a:sym typeface="Calibri"/>
              </a:defRPr>
            </a:lvl1pPr>
            <a:lvl2pPr marL="508000" marR="0" lvl="1" indent="0" algn="l" rtl="0">
              <a:spcBef>
                <a:spcPts val="0"/>
              </a:spcBef>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5489257" y="9322649"/>
            <a:ext cx="1748700" cy="535500"/>
          </a:xfrm>
          <a:prstGeom prst="rect">
            <a:avLst/>
          </a:prstGeom>
          <a:noFill/>
          <a:ln>
            <a:noFill/>
          </a:ln>
        </p:spPr>
        <p:txBody>
          <a:bodyPr lIns="102600" tIns="51275" rIns="102600" bIns="51275" anchor="ctr" anchorCtr="0">
            <a:noAutofit/>
          </a:bodyPr>
          <a:lstStyle/>
          <a:p>
            <a:pPr marL="0" marR="0" lvl="0" indent="0" algn="r" rtl="0">
              <a:spcBef>
                <a:spcPts val="0"/>
              </a:spcBef>
              <a:buSzPct val="25000"/>
              <a:buNone/>
            </a:pPr>
            <a:fld id="{00000000-1234-1234-1234-123412341234}" type="slidenum">
              <a:rPr lang="en-US" sz="1000">
                <a:solidFill>
                  <a:srgbClr val="888888"/>
                </a:solidFill>
                <a:latin typeface="Calibri"/>
                <a:ea typeface="Calibri"/>
                <a:cs typeface="Calibri"/>
                <a:sym typeface="Calibri"/>
              </a:rPr>
              <a:t>‹#›</a:t>
            </a:fld>
            <a:endParaRPr lang="en-US" sz="10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535365" y="670559"/>
            <a:ext cx="2506800" cy="2346900"/>
          </a:xfrm>
          <a:prstGeom prst="rect">
            <a:avLst/>
          </a:prstGeom>
          <a:noFill/>
          <a:ln>
            <a:noFill/>
          </a:ln>
        </p:spPr>
        <p:txBody>
          <a:bodyPr lIns="102600" tIns="102600" rIns="102600" bIns="102600" anchor="b" anchorCtr="0"/>
          <a:lstStyle>
            <a:lvl1pPr marL="0" marR="0" lvl="0" indent="0" algn="l" rtl="0">
              <a:lnSpc>
                <a:spcPct val="90000"/>
              </a:lnSpc>
              <a:spcBef>
                <a:spcPts val="0"/>
              </a:spcBef>
              <a:buClr>
                <a:schemeClr val="dk1"/>
              </a:buClr>
              <a:buFont typeface="Calibri"/>
              <a:buNone/>
              <a:defRPr sz="2700" b="0" i="0" u="none" strike="noStrike" cap="none">
                <a:solidFill>
                  <a:schemeClr val="dk1"/>
                </a:solidFill>
                <a:latin typeface="Calibri"/>
                <a:ea typeface="Calibri"/>
                <a:cs typeface="Calibri"/>
                <a:sym typeface="Calibri"/>
              </a:defRPr>
            </a:lvl1pPr>
            <a:lvl2pPr lvl="1" indent="0">
              <a:spcBef>
                <a:spcPts val="0"/>
              </a:spcBef>
              <a:buNone/>
              <a:defRPr sz="2000"/>
            </a:lvl2pPr>
            <a:lvl3pPr lvl="2" indent="0">
              <a:spcBef>
                <a:spcPts val="0"/>
              </a:spcBef>
              <a:buNone/>
              <a:defRPr sz="2000"/>
            </a:lvl3pPr>
            <a:lvl4pPr lvl="3" indent="0">
              <a:spcBef>
                <a:spcPts val="0"/>
              </a:spcBef>
              <a:buNone/>
              <a:defRPr sz="2000"/>
            </a:lvl4pPr>
            <a:lvl5pPr lvl="4" indent="0">
              <a:spcBef>
                <a:spcPts val="0"/>
              </a:spcBef>
              <a:buNone/>
              <a:defRPr sz="2000"/>
            </a:lvl5pPr>
            <a:lvl6pPr lvl="5" indent="0">
              <a:spcBef>
                <a:spcPts val="0"/>
              </a:spcBef>
              <a:buNone/>
              <a:defRPr sz="2000"/>
            </a:lvl6pPr>
            <a:lvl7pPr lvl="6" indent="0">
              <a:spcBef>
                <a:spcPts val="0"/>
              </a:spcBef>
              <a:buNone/>
              <a:defRPr sz="2000"/>
            </a:lvl7pPr>
            <a:lvl8pPr lvl="7" indent="0">
              <a:spcBef>
                <a:spcPts val="0"/>
              </a:spcBef>
              <a:buNone/>
              <a:defRPr sz="2000"/>
            </a:lvl8pPr>
            <a:lvl9pPr lvl="8" indent="0">
              <a:spcBef>
                <a:spcPts val="0"/>
              </a:spcBef>
              <a:buNone/>
              <a:defRPr sz="2000"/>
            </a:lvl9pPr>
          </a:lstStyle>
          <a:p>
            <a:endParaRPr/>
          </a:p>
        </p:txBody>
      </p:sp>
      <p:sp>
        <p:nvSpPr>
          <p:cNvPr id="63" name="Shape 63"/>
          <p:cNvSpPr>
            <a:spLocks noGrp="1"/>
          </p:cNvSpPr>
          <p:nvPr>
            <p:ph type="pic" idx="2"/>
          </p:nvPr>
        </p:nvSpPr>
        <p:spPr>
          <a:xfrm>
            <a:off x="3304282" y="1448225"/>
            <a:ext cx="3934800" cy="7148100"/>
          </a:xfrm>
          <a:prstGeom prst="rect">
            <a:avLst/>
          </a:prstGeom>
          <a:noFill/>
          <a:ln>
            <a:noFill/>
          </a:ln>
        </p:spPr>
        <p:txBody>
          <a:bodyPr lIns="102600" tIns="102600" rIns="102600" bIns="102600" anchor="t" anchorCtr="0"/>
          <a:lstStyle>
            <a:lvl1pPr marL="0" marR="0" lvl="0" indent="0" algn="l" rtl="0">
              <a:lnSpc>
                <a:spcPct val="90000"/>
              </a:lnSpc>
              <a:spcBef>
                <a:spcPts val="800"/>
              </a:spcBef>
              <a:buClr>
                <a:schemeClr val="dk1"/>
              </a:buClr>
              <a:buSzPct val="59259"/>
              <a:buFont typeface="Arial"/>
              <a:buNone/>
              <a:defRPr sz="2700" b="0"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buClr>
                <a:schemeClr val="dk1"/>
              </a:buClr>
              <a:buSzPct val="66666"/>
              <a:buFont typeface="Arial"/>
              <a:buNone/>
              <a:defRPr sz="2400" b="0" i="0" u="none" strike="noStrike" cap="none">
                <a:solidFill>
                  <a:schemeClr val="dk1"/>
                </a:solidFill>
                <a:latin typeface="Calibri"/>
                <a:ea typeface="Calibri"/>
                <a:cs typeface="Calibri"/>
                <a:sym typeface="Calibri"/>
              </a:defRPr>
            </a:lvl2pPr>
            <a:lvl3pPr marL="774700" marR="0" lvl="2" indent="0" algn="l" rtl="0">
              <a:lnSpc>
                <a:spcPct val="90000"/>
              </a:lnSpc>
              <a:spcBef>
                <a:spcPts val="400"/>
              </a:spcBef>
              <a:buClr>
                <a:schemeClr val="dk1"/>
              </a:buClr>
              <a:buSzPct val="80000"/>
              <a:buFont typeface="Arial"/>
              <a:buNone/>
              <a:defRPr sz="2000" b="0" i="0" u="none" strike="noStrike" cap="none">
                <a:solidFill>
                  <a:schemeClr val="dk1"/>
                </a:solidFill>
                <a:latin typeface="Calibri"/>
                <a:ea typeface="Calibri"/>
                <a:cs typeface="Calibri"/>
                <a:sym typeface="Calibri"/>
              </a:defRPr>
            </a:lvl3pPr>
            <a:lvl4pPr marL="1155700" marR="0" lvl="3" indent="0" algn="l" rtl="0">
              <a:lnSpc>
                <a:spcPct val="90000"/>
              </a:lnSpc>
              <a:spcBef>
                <a:spcPts val="400"/>
              </a:spcBef>
              <a:buClr>
                <a:schemeClr val="dk1"/>
              </a:buClr>
              <a:buSzPct val="94117"/>
              <a:buFont typeface="Arial"/>
              <a:buNone/>
              <a:defRPr sz="1700" b="0" i="0" u="none" strike="noStrike" cap="none">
                <a:solidFill>
                  <a:schemeClr val="dk1"/>
                </a:solidFill>
                <a:latin typeface="Calibri"/>
                <a:ea typeface="Calibri"/>
                <a:cs typeface="Calibri"/>
                <a:sym typeface="Calibri"/>
              </a:defRPr>
            </a:lvl4pPr>
            <a:lvl5pPr marL="1536700" marR="0" lvl="4" indent="0" algn="l" rtl="0">
              <a:lnSpc>
                <a:spcPct val="90000"/>
              </a:lnSpc>
              <a:spcBef>
                <a:spcPts val="400"/>
              </a:spcBef>
              <a:buClr>
                <a:schemeClr val="dk1"/>
              </a:buClr>
              <a:buSzPct val="94117"/>
              <a:buFont typeface="Arial"/>
              <a:buNone/>
              <a:defRPr sz="1700" b="0" i="0" u="none" strike="noStrike" cap="none">
                <a:solidFill>
                  <a:schemeClr val="dk1"/>
                </a:solidFill>
                <a:latin typeface="Calibri"/>
                <a:ea typeface="Calibri"/>
                <a:cs typeface="Calibri"/>
                <a:sym typeface="Calibri"/>
              </a:defRPr>
            </a:lvl5pPr>
            <a:lvl6pPr marL="1930400" marR="0" lvl="5" indent="0" algn="l" rtl="0">
              <a:lnSpc>
                <a:spcPct val="90000"/>
              </a:lnSpc>
              <a:spcBef>
                <a:spcPts val="400"/>
              </a:spcBef>
              <a:buClr>
                <a:schemeClr val="dk1"/>
              </a:buClr>
              <a:buSzPct val="94117"/>
              <a:buFont typeface="Arial"/>
              <a:buNone/>
              <a:defRPr sz="1700" b="0" i="0" u="none" strike="noStrike" cap="none">
                <a:solidFill>
                  <a:schemeClr val="dk1"/>
                </a:solidFill>
                <a:latin typeface="Calibri"/>
                <a:ea typeface="Calibri"/>
                <a:cs typeface="Calibri"/>
                <a:sym typeface="Calibri"/>
              </a:defRPr>
            </a:lvl6pPr>
            <a:lvl7pPr marL="2311400" marR="0" lvl="6" indent="0" algn="l" rtl="0">
              <a:lnSpc>
                <a:spcPct val="90000"/>
              </a:lnSpc>
              <a:spcBef>
                <a:spcPts val="400"/>
              </a:spcBef>
              <a:buClr>
                <a:schemeClr val="dk1"/>
              </a:buClr>
              <a:buSzPct val="94117"/>
              <a:buFont typeface="Arial"/>
              <a:buNone/>
              <a:defRPr sz="1700" b="0" i="0" u="none" strike="noStrike" cap="none">
                <a:solidFill>
                  <a:schemeClr val="dk1"/>
                </a:solidFill>
                <a:latin typeface="Calibri"/>
                <a:ea typeface="Calibri"/>
                <a:cs typeface="Calibri"/>
                <a:sym typeface="Calibri"/>
              </a:defRPr>
            </a:lvl7pPr>
            <a:lvl8pPr marL="2692400" marR="0" lvl="7" indent="0" algn="l" rtl="0">
              <a:lnSpc>
                <a:spcPct val="90000"/>
              </a:lnSpc>
              <a:spcBef>
                <a:spcPts val="400"/>
              </a:spcBef>
              <a:buClr>
                <a:schemeClr val="dk1"/>
              </a:buClr>
              <a:buSzPct val="94117"/>
              <a:buFont typeface="Arial"/>
              <a:buNone/>
              <a:defRPr sz="1700" b="0" i="0" u="none" strike="noStrike" cap="none">
                <a:solidFill>
                  <a:schemeClr val="dk1"/>
                </a:solidFill>
                <a:latin typeface="Calibri"/>
                <a:ea typeface="Calibri"/>
                <a:cs typeface="Calibri"/>
                <a:sym typeface="Calibri"/>
              </a:defRPr>
            </a:lvl8pPr>
            <a:lvl9pPr marL="3073400" marR="0" lvl="8" indent="0" algn="l" rtl="0">
              <a:lnSpc>
                <a:spcPct val="90000"/>
              </a:lnSpc>
              <a:spcBef>
                <a:spcPts val="400"/>
              </a:spcBef>
              <a:buClr>
                <a:schemeClr val="dk1"/>
              </a:buClr>
              <a:buSzPct val="94117"/>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535365" y="3017519"/>
            <a:ext cx="2506800" cy="5590200"/>
          </a:xfrm>
          <a:prstGeom prst="rect">
            <a:avLst/>
          </a:prstGeom>
          <a:noFill/>
          <a:ln>
            <a:noFill/>
          </a:ln>
        </p:spPr>
        <p:txBody>
          <a:bodyPr lIns="102600" tIns="102600" rIns="102600" bIns="102600" anchor="t" anchorCtr="0"/>
          <a:lstStyle>
            <a:lvl1pPr marL="0" marR="0" lvl="0" indent="0" algn="l" rtl="0">
              <a:lnSpc>
                <a:spcPct val="90000"/>
              </a:lnSpc>
              <a:spcBef>
                <a:spcPts val="800"/>
              </a:spcBef>
              <a:buClr>
                <a:schemeClr val="dk1"/>
              </a:buClr>
              <a:buFont typeface="Arial"/>
              <a:buNone/>
              <a:defRPr sz="1300" b="0"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2pPr>
            <a:lvl3pPr marL="774700" marR="0" lvl="2" indent="0" algn="l" rtl="0">
              <a:lnSpc>
                <a:spcPct val="90000"/>
              </a:lnSpc>
              <a:spcBef>
                <a:spcPts val="400"/>
              </a:spcBef>
              <a:buClr>
                <a:schemeClr val="dk1"/>
              </a:buClr>
              <a:buFont typeface="Arial"/>
              <a:buNone/>
              <a:defRPr sz="1000" b="0" i="0" u="none" strike="noStrike" cap="none">
                <a:solidFill>
                  <a:schemeClr val="dk1"/>
                </a:solidFill>
                <a:latin typeface="Calibri"/>
                <a:ea typeface="Calibri"/>
                <a:cs typeface="Calibri"/>
                <a:sym typeface="Calibri"/>
              </a:defRPr>
            </a:lvl3pPr>
            <a:lvl4pPr marL="1155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5367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9304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311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6924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30734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534353" y="9322649"/>
            <a:ext cx="1748700" cy="535500"/>
          </a:xfrm>
          <a:prstGeom prst="rect">
            <a:avLst/>
          </a:prstGeom>
          <a:noFill/>
          <a:ln>
            <a:noFill/>
          </a:ln>
        </p:spPr>
        <p:txBody>
          <a:bodyPr lIns="102600" tIns="102600" rIns="102600" bIns="102600" anchor="ctr" anchorCtr="0"/>
          <a:lstStyle>
            <a:lvl1pPr marL="0" marR="0" lvl="0" indent="0" algn="l" rtl="0">
              <a:spcBef>
                <a:spcPts val="0"/>
              </a:spcBef>
              <a:buNone/>
              <a:defRPr sz="1000">
                <a:solidFill>
                  <a:srgbClr val="888888"/>
                </a:solidFill>
                <a:latin typeface="Calibri"/>
                <a:ea typeface="Calibri"/>
                <a:cs typeface="Calibri"/>
                <a:sym typeface="Calibri"/>
              </a:defRPr>
            </a:lvl1pPr>
            <a:lvl2pPr marL="508000" marR="0" lvl="1" indent="0" algn="l" rtl="0">
              <a:spcBef>
                <a:spcPts val="0"/>
              </a:spcBef>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574608" y="9322649"/>
            <a:ext cx="2623200" cy="535500"/>
          </a:xfrm>
          <a:prstGeom prst="rect">
            <a:avLst/>
          </a:prstGeom>
          <a:noFill/>
          <a:ln>
            <a:noFill/>
          </a:ln>
        </p:spPr>
        <p:txBody>
          <a:bodyPr lIns="102600" tIns="102600" rIns="102600" bIns="102600" anchor="ctr" anchorCtr="0"/>
          <a:lstStyle>
            <a:lvl1pPr marL="0" marR="0" lvl="0" indent="0" algn="ctr" rtl="0">
              <a:spcBef>
                <a:spcPts val="0"/>
              </a:spcBef>
              <a:buNone/>
              <a:defRPr sz="1000">
                <a:solidFill>
                  <a:srgbClr val="888888"/>
                </a:solidFill>
                <a:latin typeface="Calibri"/>
                <a:ea typeface="Calibri"/>
                <a:cs typeface="Calibri"/>
                <a:sym typeface="Calibri"/>
              </a:defRPr>
            </a:lvl1pPr>
            <a:lvl2pPr marL="508000" marR="0" lvl="1" indent="0" algn="l" rtl="0">
              <a:spcBef>
                <a:spcPts val="0"/>
              </a:spcBef>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5489257" y="9322649"/>
            <a:ext cx="1748700" cy="535500"/>
          </a:xfrm>
          <a:prstGeom prst="rect">
            <a:avLst/>
          </a:prstGeom>
          <a:noFill/>
          <a:ln>
            <a:noFill/>
          </a:ln>
        </p:spPr>
        <p:txBody>
          <a:bodyPr lIns="102600" tIns="51275" rIns="102600" bIns="51275" anchor="ctr" anchorCtr="0">
            <a:noAutofit/>
          </a:bodyPr>
          <a:lstStyle/>
          <a:p>
            <a:pPr marL="0" marR="0" lvl="0" indent="0" algn="r" rtl="0">
              <a:spcBef>
                <a:spcPts val="0"/>
              </a:spcBef>
              <a:buSzPct val="25000"/>
              <a:buNone/>
            </a:pPr>
            <a:fld id="{00000000-1234-1234-1234-123412341234}" type="slidenum">
              <a:rPr lang="en-US" sz="1000">
                <a:solidFill>
                  <a:srgbClr val="888888"/>
                </a:solidFill>
                <a:latin typeface="Calibri"/>
                <a:ea typeface="Calibri"/>
                <a:cs typeface="Calibri"/>
                <a:sym typeface="Calibri"/>
              </a:rPr>
              <a:t>‹#›</a:t>
            </a:fld>
            <a:endParaRPr lang="en-US" sz="10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534353" y="535519"/>
            <a:ext cx="6703800" cy="1944300"/>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700" b="0" i="0" u="none" strike="noStrike" cap="none">
                <a:solidFill>
                  <a:schemeClr val="dk1"/>
                </a:solidFill>
                <a:latin typeface="Calibri"/>
                <a:ea typeface="Calibri"/>
                <a:cs typeface="Calibri"/>
                <a:sym typeface="Calibri"/>
              </a:defRPr>
            </a:lvl1pPr>
            <a:lvl2pPr lvl="1" indent="0">
              <a:spcBef>
                <a:spcPts val="0"/>
              </a:spcBef>
              <a:buNone/>
              <a:defRPr sz="2000"/>
            </a:lvl2pPr>
            <a:lvl3pPr lvl="2" indent="0">
              <a:spcBef>
                <a:spcPts val="0"/>
              </a:spcBef>
              <a:buNone/>
              <a:defRPr sz="2000"/>
            </a:lvl3pPr>
            <a:lvl4pPr lvl="3" indent="0">
              <a:spcBef>
                <a:spcPts val="0"/>
              </a:spcBef>
              <a:buNone/>
              <a:defRPr sz="2000"/>
            </a:lvl4pPr>
            <a:lvl5pPr lvl="4" indent="0">
              <a:spcBef>
                <a:spcPts val="0"/>
              </a:spcBef>
              <a:buNone/>
              <a:defRPr sz="2000"/>
            </a:lvl5pPr>
            <a:lvl6pPr lvl="5" indent="0">
              <a:spcBef>
                <a:spcPts val="0"/>
              </a:spcBef>
              <a:buNone/>
              <a:defRPr sz="2000"/>
            </a:lvl6pPr>
            <a:lvl7pPr lvl="6" indent="0">
              <a:spcBef>
                <a:spcPts val="0"/>
              </a:spcBef>
              <a:buNone/>
              <a:defRPr sz="2000"/>
            </a:lvl7pPr>
            <a:lvl8pPr lvl="7" indent="0">
              <a:spcBef>
                <a:spcPts val="0"/>
              </a:spcBef>
              <a:buNone/>
              <a:defRPr sz="2000"/>
            </a:lvl8pPr>
            <a:lvl9pPr lvl="8" indent="0">
              <a:spcBef>
                <a:spcPts val="0"/>
              </a:spcBef>
              <a:buNone/>
              <a:defRPr sz="2000"/>
            </a:lvl9pPr>
          </a:lstStyle>
          <a:p>
            <a:endParaRPr/>
          </a:p>
        </p:txBody>
      </p:sp>
      <p:sp>
        <p:nvSpPr>
          <p:cNvPr id="70" name="Shape 70"/>
          <p:cNvSpPr txBox="1">
            <a:spLocks noGrp="1"/>
          </p:cNvSpPr>
          <p:nvPr>
            <p:ph type="body" idx="1"/>
          </p:nvPr>
        </p:nvSpPr>
        <p:spPr>
          <a:xfrm rot="5400000">
            <a:off x="695197" y="2516633"/>
            <a:ext cx="6381900" cy="6703800"/>
          </a:xfrm>
          <a:prstGeom prst="rect">
            <a:avLst/>
          </a:prstGeom>
          <a:noFill/>
          <a:ln>
            <a:noFill/>
          </a:ln>
        </p:spPr>
        <p:txBody>
          <a:bodyPr lIns="102600" tIns="102600" rIns="102600" bIns="102600" anchor="t" anchorCtr="0"/>
          <a:lstStyle>
            <a:lvl1pPr marL="190500" marR="0" lvl="0" indent="-381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71500" marR="0" lvl="1" indent="-63500" algn="l" rtl="0">
              <a:lnSpc>
                <a:spcPct val="90000"/>
              </a:lnSpc>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965200" marR="0" lvl="2" indent="-88900" algn="l" rtl="0">
              <a:lnSpc>
                <a:spcPct val="90000"/>
              </a:lnSpc>
              <a:spcBef>
                <a:spcPts val="40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3pPr>
            <a:lvl4pPr marL="1346200" marR="0" lvl="3"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727200" marR="0" lvl="4"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2120900" marR="0" lvl="5"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501900" marR="0" lvl="6"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882900" marR="0" lvl="7"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3276600" marR="0" lvl="8"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534353" y="9322649"/>
            <a:ext cx="1748700" cy="535500"/>
          </a:xfrm>
          <a:prstGeom prst="rect">
            <a:avLst/>
          </a:prstGeom>
          <a:noFill/>
          <a:ln>
            <a:noFill/>
          </a:ln>
        </p:spPr>
        <p:txBody>
          <a:bodyPr lIns="102600" tIns="102600" rIns="102600" bIns="102600" anchor="ctr" anchorCtr="0"/>
          <a:lstStyle>
            <a:lvl1pPr marL="0" marR="0" lvl="0" indent="0" algn="l" rtl="0">
              <a:spcBef>
                <a:spcPts val="0"/>
              </a:spcBef>
              <a:buNone/>
              <a:defRPr sz="1000">
                <a:solidFill>
                  <a:srgbClr val="888888"/>
                </a:solidFill>
                <a:latin typeface="Calibri"/>
                <a:ea typeface="Calibri"/>
                <a:cs typeface="Calibri"/>
                <a:sym typeface="Calibri"/>
              </a:defRPr>
            </a:lvl1pPr>
            <a:lvl2pPr marL="508000" marR="0" lvl="1" indent="0" algn="l" rtl="0">
              <a:spcBef>
                <a:spcPts val="0"/>
              </a:spcBef>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574608" y="9322649"/>
            <a:ext cx="2623200" cy="535500"/>
          </a:xfrm>
          <a:prstGeom prst="rect">
            <a:avLst/>
          </a:prstGeom>
          <a:noFill/>
          <a:ln>
            <a:noFill/>
          </a:ln>
        </p:spPr>
        <p:txBody>
          <a:bodyPr lIns="102600" tIns="102600" rIns="102600" bIns="102600" anchor="ctr" anchorCtr="0"/>
          <a:lstStyle>
            <a:lvl1pPr marL="0" marR="0" lvl="0" indent="0" algn="ctr" rtl="0">
              <a:spcBef>
                <a:spcPts val="0"/>
              </a:spcBef>
              <a:buNone/>
              <a:defRPr sz="1000">
                <a:solidFill>
                  <a:srgbClr val="888888"/>
                </a:solidFill>
                <a:latin typeface="Calibri"/>
                <a:ea typeface="Calibri"/>
                <a:cs typeface="Calibri"/>
                <a:sym typeface="Calibri"/>
              </a:defRPr>
            </a:lvl1pPr>
            <a:lvl2pPr marL="508000" marR="0" lvl="1" indent="0" algn="l" rtl="0">
              <a:spcBef>
                <a:spcPts val="0"/>
              </a:spcBef>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5489257" y="9322649"/>
            <a:ext cx="1748700" cy="535500"/>
          </a:xfrm>
          <a:prstGeom prst="rect">
            <a:avLst/>
          </a:prstGeom>
          <a:noFill/>
          <a:ln>
            <a:noFill/>
          </a:ln>
        </p:spPr>
        <p:txBody>
          <a:bodyPr lIns="102600" tIns="51275" rIns="102600" bIns="51275" anchor="ctr" anchorCtr="0">
            <a:noAutofit/>
          </a:bodyPr>
          <a:lstStyle/>
          <a:p>
            <a:pPr marL="0" marR="0" lvl="0" indent="0" algn="r" rtl="0">
              <a:spcBef>
                <a:spcPts val="0"/>
              </a:spcBef>
              <a:buSzPct val="25000"/>
              <a:buNone/>
            </a:pPr>
            <a:fld id="{00000000-1234-1234-1234-123412341234}" type="slidenum">
              <a:rPr lang="en-US" sz="1000">
                <a:solidFill>
                  <a:srgbClr val="888888"/>
                </a:solidFill>
                <a:latin typeface="Calibri"/>
                <a:ea typeface="Calibri"/>
                <a:cs typeface="Calibri"/>
                <a:sym typeface="Calibri"/>
              </a:rPr>
              <a:t>‹#›</a:t>
            </a:fld>
            <a:endParaRPr lang="en-US" sz="10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534353" y="535519"/>
            <a:ext cx="6703800" cy="1944300"/>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SzPct val="43243"/>
              <a:buFont typeface="Calibri"/>
              <a:buNone/>
              <a:defRPr sz="3700" b="0" i="0" u="none" strike="noStrike" cap="none">
                <a:solidFill>
                  <a:schemeClr val="dk1"/>
                </a:solidFill>
                <a:latin typeface="Calibri"/>
                <a:ea typeface="Calibri"/>
                <a:cs typeface="Calibri"/>
                <a:sym typeface="Calibri"/>
              </a:defRPr>
            </a:lvl1pPr>
            <a:lvl2pPr lvl="1" indent="0">
              <a:spcBef>
                <a:spcPts val="0"/>
              </a:spcBef>
              <a:buSzPct val="80000"/>
              <a:buNone/>
              <a:defRPr sz="2000"/>
            </a:lvl2pPr>
            <a:lvl3pPr lvl="2" indent="0">
              <a:spcBef>
                <a:spcPts val="0"/>
              </a:spcBef>
              <a:buSzPct val="80000"/>
              <a:buNone/>
              <a:defRPr sz="2000"/>
            </a:lvl3pPr>
            <a:lvl4pPr lvl="3" indent="0">
              <a:spcBef>
                <a:spcPts val="0"/>
              </a:spcBef>
              <a:buSzPct val="80000"/>
              <a:buNone/>
              <a:defRPr sz="2000"/>
            </a:lvl4pPr>
            <a:lvl5pPr lvl="4" indent="0">
              <a:spcBef>
                <a:spcPts val="0"/>
              </a:spcBef>
              <a:buSzPct val="80000"/>
              <a:buNone/>
              <a:defRPr sz="2000"/>
            </a:lvl5pPr>
            <a:lvl6pPr lvl="5" indent="0">
              <a:spcBef>
                <a:spcPts val="0"/>
              </a:spcBef>
              <a:buSzPct val="80000"/>
              <a:buNone/>
              <a:defRPr sz="2000"/>
            </a:lvl6pPr>
            <a:lvl7pPr lvl="6" indent="0">
              <a:spcBef>
                <a:spcPts val="0"/>
              </a:spcBef>
              <a:buSzPct val="80000"/>
              <a:buNone/>
              <a:defRPr sz="2000"/>
            </a:lvl7pPr>
            <a:lvl8pPr lvl="7" indent="0">
              <a:spcBef>
                <a:spcPts val="0"/>
              </a:spcBef>
              <a:buSzPct val="80000"/>
              <a:buNone/>
              <a:defRPr sz="2000"/>
            </a:lvl8pPr>
            <a:lvl9pPr lvl="8" indent="0">
              <a:spcBef>
                <a:spcPts val="0"/>
              </a:spcBef>
              <a:buSzPct val="80000"/>
              <a:buNone/>
              <a:defRPr sz="2000"/>
            </a:lvl9pPr>
          </a:lstStyle>
          <a:p>
            <a:endParaRPr/>
          </a:p>
        </p:txBody>
      </p:sp>
      <p:sp>
        <p:nvSpPr>
          <p:cNvPr id="7" name="Shape 7"/>
          <p:cNvSpPr txBox="1">
            <a:spLocks noGrp="1"/>
          </p:cNvSpPr>
          <p:nvPr>
            <p:ph type="body" idx="1"/>
          </p:nvPr>
        </p:nvSpPr>
        <p:spPr>
          <a:xfrm>
            <a:off x="534353" y="2677583"/>
            <a:ext cx="6703800" cy="6381900"/>
          </a:xfrm>
          <a:prstGeom prst="rect">
            <a:avLst/>
          </a:prstGeom>
          <a:noFill/>
          <a:ln>
            <a:noFill/>
          </a:ln>
        </p:spPr>
        <p:txBody>
          <a:bodyPr lIns="102600" tIns="102600" rIns="102600" bIns="102600" anchor="t" anchorCtr="0"/>
          <a:lstStyle>
            <a:lvl1pPr marL="190500" marR="0" lvl="0" indent="-381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71500" marR="0" lvl="1" indent="-63500" algn="l" rtl="0">
              <a:lnSpc>
                <a:spcPct val="90000"/>
              </a:lnSpc>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965200" marR="0" lvl="2" indent="-88900" algn="l" rtl="0">
              <a:lnSpc>
                <a:spcPct val="90000"/>
              </a:lnSpc>
              <a:spcBef>
                <a:spcPts val="40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3pPr>
            <a:lvl4pPr marL="1346200" marR="0" lvl="3"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727200" marR="0" lvl="4"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2120900" marR="0" lvl="5"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501900" marR="0" lvl="6"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882900" marR="0" lvl="7"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3276600" marR="0" lvl="8"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534353" y="9322649"/>
            <a:ext cx="1748700" cy="535500"/>
          </a:xfrm>
          <a:prstGeom prst="rect">
            <a:avLst/>
          </a:prstGeom>
          <a:noFill/>
          <a:ln>
            <a:noFill/>
          </a:ln>
        </p:spPr>
        <p:txBody>
          <a:bodyPr lIns="102600" tIns="102600" rIns="102600" bIns="102600" anchor="ctr" anchorCtr="0"/>
          <a:lstStyle>
            <a:lvl1pPr marL="0" marR="0" lvl="0" indent="0" algn="l" rtl="0">
              <a:spcBef>
                <a:spcPts val="0"/>
              </a:spcBef>
              <a:buSzPct val="1600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buSzPct val="80000"/>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SzPct val="80000"/>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SzPct val="80000"/>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SzPct val="80000"/>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SzPct val="80000"/>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SzPct val="80000"/>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SzPct val="80000"/>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SzPct val="80000"/>
              <a:buNone/>
              <a:defRPr sz="20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574608" y="9322649"/>
            <a:ext cx="2623200" cy="535500"/>
          </a:xfrm>
          <a:prstGeom prst="rect">
            <a:avLst/>
          </a:prstGeom>
          <a:noFill/>
          <a:ln>
            <a:noFill/>
          </a:ln>
        </p:spPr>
        <p:txBody>
          <a:bodyPr lIns="102600" tIns="102600" rIns="102600" bIns="102600" anchor="ctr" anchorCtr="0"/>
          <a:lstStyle>
            <a:lvl1pPr marL="0" marR="0" lvl="0" indent="0" algn="ctr" rtl="0">
              <a:spcBef>
                <a:spcPts val="0"/>
              </a:spcBef>
              <a:buSzPct val="1600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buSzPct val="80000"/>
              <a:buNone/>
              <a:defRPr sz="2000" b="0" i="0" u="none" strike="noStrike" cap="none">
                <a:solidFill>
                  <a:schemeClr val="dk1"/>
                </a:solidFill>
                <a:latin typeface="Calibri"/>
                <a:ea typeface="Calibri"/>
                <a:cs typeface="Calibri"/>
                <a:sym typeface="Calibri"/>
              </a:defRPr>
            </a:lvl2pPr>
            <a:lvl3pPr marL="1028700" marR="0" lvl="2" indent="0" algn="l" rtl="0">
              <a:spcBef>
                <a:spcPts val="0"/>
              </a:spcBef>
              <a:buSzPct val="80000"/>
              <a:buNone/>
              <a:defRPr sz="2000" b="0" i="0" u="none" strike="noStrike" cap="none">
                <a:solidFill>
                  <a:schemeClr val="dk1"/>
                </a:solidFill>
                <a:latin typeface="Calibri"/>
                <a:ea typeface="Calibri"/>
                <a:cs typeface="Calibri"/>
                <a:sym typeface="Calibri"/>
              </a:defRPr>
            </a:lvl3pPr>
            <a:lvl4pPr marL="1536700" marR="0" lvl="3" indent="0" algn="l" rtl="0">
              <a:spcBef>
                <a:spcPts val="0"/>
              </a:spcBef>
              <a:buSzPct val="80000"/>
              <a:buNone/>
              <a:defRPr sz="2000" b="0" i="0" u="none" strike="noStrike" cap="none">
                <a:solidFill>
                  <a:schemeClr val="dk1"/>
                </a:solidFill>
                <a:latin typeface="Calibri"/>
                <a:ea typeface="Calibri"/>
                <a:cs typeface="Calibri"/>
                <a:sym typeface="Calibri"/>
              </a:defRPr>
            </a:lvl4pPr>
            <a:lvl5pPr marL="2057400" marR="0" lvl="4" indent="0" algn="l" rtl="0">
              <a:spcBef>
                <a:spcPts val="0"/>
              </a:spcBef>
              <a:buSzPct val="80000"/>
              <a:buNone/>
              <a:defRPr sz="2000" b="0" i="0" u="none" strike="noStrike" cap="none">
                <a:solidFill>
                  <a:schemeClr val="dk1"/>
                </a:solidFill>
                <a:latin typeface="Calibri"/>
                <a:ea typeface="Calibri"/>
                <a:cs typeface="Calibri"/>
                <a:sym typeface="Calibri"/>
              </a:defRPr>
            </a:lvl5pPr>
            <a:lvl6pPr marL="2565400" marR="0" lvl="5" indent="0" algn="l" rtl="0">
              <a:spcBef>
                <a:spcPts val="0"/>
              </a:spcBef>
              <a:buSzPct val="80000"/>
              <a:buNone/>
              <a:defRPr sz="2000" b="0" i="0" u="none" strike="noStrike" cap="none">
                <a:solidFill>
                  <a:schemeClr val="dk1"/>
                </a:solidFill>
                <a:latin typeface="Calibri"/>
                <a:ea typeface="Calibri"/>
                <a:cs typeface="Calibri"/>
                <a:sym typeface="Calibri"/>
              </a:defRPr>
            </a:lvl6pPr>
            <a:lvl7pPr marL="3073400" marR="0" lvl="6" indent="0" algn="l" rtl="0">
              <a:spcBef>
                <a:spcPts val="0"/>
              </a:spcBef>
              <a:buSzPct val="80000"/>
              <a:buNone/>
              <a:defRPr sz="2000" b="0" i="0" u="none" strike="noStrike" cap="none">
                <a:solidFill>
                  <a:schemeClr val="dk1"/>
                </a:solidFill>
                <a:latin typeface="Calibri"/>
                <a:ea typeface="Calibri"/>
                <a:cs typeface="Calibri"/>
                <a:sym typeface="Calibri"/>
              </a:defRPr>
            </a:lvl7pPr>
            <a:lvl8pPr marL="3594100" marR="0" lvl="7" indent="0" algn="l" rtl="0">
              <a:spcBef>
                <a:spcPts val="0"/>
              </a:spcBef>
              <a:buSzPct val="80000"/>
              <a:buNone/>
              <a:defRPr sz="2000" b="0" i="0" u="none" strike="noStrike" cap="none">
                <a:solidFill>
                  <a:schemeClr val="dk1"/>
                </a:solidFill>
                <a:latin typeface="Calibri"/>
                <a:ea typeface="Calibri"/>
                <a:cs typeface="Calibri"/>
                <a:sym typeface="Calibri"/>
              </a:defRPr>
            </a:lvl8pPr>
            <a:lvl9pPr marL="4102100" marR="0" lvl="8" indent="0" algn="l" rtl="0">
              <a:spcBef>
                <a:spcPts val="0"/>
              </a:spcBef>
              <a:buSzPct val="80000"/>
              <a:buNone/>
              <a:defRPr sz="20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5489257" y="9322649"/>
            <a:ext cx="1748700" cy="535500"/>
          </a:xfrm>
          <a:prstGeom prst="rect">
            <a:avLst/>
          </a:prstGeom>
          <a:noFill/>
          <a:ln>
            <a:noFill/>
          </a:ln>
        </p:spPr>
        <p:txBody>
          <a:bodyPr lIns="102600" tIns="51275" rIns="102600" bIns="51275" anchor="ctr" anchorCtr="0">
            <a:noAutofit/>
          </a:bodyPr>
          <a:lstStyle/>
          <a:p>
            <a:pPr marL="0" marR="0" lvl="0" indent="0" algn="r" rtl="0">
              <a:spcBef>
                <a:spcPts val="0"/>
              </a:spcBef>
              <a:buSzPct val="25000"/>
              <a:buNone/>
            </a:pPr>
            <a:fld id="{00000000-1234-1234-1234-123412341234}" type="slidenum">
              <a:rPr lang="en-US" sz="1000" b="0" i="0" u="none" strike="noStrike" cap="none">
                <a:solidFill>
                  <a:srgbClr val="888888"/>
                </a:solidFill>
                <a:latin typeface="Calibri"/>
                <a:ea typeface="Calibri"/>
                <a:cs typeface="Calibri"/>
                <a:sym typeface="Calibri"/>
              </a:rPr>
              <a:t>‹#›</a:t>
            </a:fld>
            <a:endParaRPr lang="en-US" sz="10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pbs.org/wnet/supremecourt/rights/landmark_brown.html"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nps.gov/brvb/index.htm" TargetMode="External"/><Relationship Id="rId4" Type="http://schemas.openxmlformats.org/officeDocument/2006/relationships/hyperlink" Target="http://www.nps.gov/brvb/index.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www.gilderlehrman.org/sites/default/files/swf/freedomRiders/index.html" TargetMode="External"/><Relationship Id="rId7" Type="http://schemas.openxmlformats.org/officeDocument/2006/relationships/hyperlink" Target="http://www.pbs.org/wgbh/americanexperience/films/freedomrider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crmvet.org/riders/frhome.htm" TargetMode="External"/><Relationship Id="rId5" Type="http://schemas.openxmlformats.org/officeDocument/2006/relationships/hyperlink" Target="http://www.pbs.org/wgbh/americanexperience/freedomriders/" TargetMode="External"/><Relationship Id="rId4" Type="http://schemas.openxmlformats.org/officeDocument/2006/relationships/hyperlink" Target="https://www.gilderlehrman.org/sites/default/files/swf/freedomRiders/index.html"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history.com/topics/us-presidents/ronald-reagan" TargetMode="External"/><Relationship Id="rId5" Type="http://schemas.openxmlformats.org/officeDocument/2006/relationships/hyperlink" Target="https://tinyurl.com/yahpua5z" TargetMode="External"/><Relationship Id="rId4" Type="http://schemas.openxmlformats.org/officeDocument/2006/relationships/hyperlink" Target="https://www.reaganlibrary.gov/sreference/the-reagan-presidenc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inyurl.com/26dwrwt" TargetMode="External"/><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https://www.britannica.com/biography/Nancy-Reagan" TargetMode="External"/><Relationship Id="rId4" Type="http://schemas.openxmlformats.org/officeDocument/2006/relationships/hyperlink" Target="https://tinyurl.com/ybaxecs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586" y="382415"/>
            <a:ext cx="5945879" cy="447281"/>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179" y="829696"/>
            <a:ext cx="6864691" cy="56088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9584" y="1547278"/>
            <a:ext cx="5945879" cy="29058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2897" y="1994559"/>
            <a:ext cx="5945879" cy="16278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030598662"/>
              </p:ext>
            </p:extLst>
          </p:nvPr>
        </p:nvGraphicFramePr>
        <p:xfrm>
          <a:off x="560179" y="2224352"/>
          <a:ext cx="5937250" cy="170561"/>
        </p:xfrm>
        <a:graphic>
          <a:graphicData uri="http://schemas.openxmlformats.org/drawingml/2006/table">
            <a:tbl>
              <a:tblPr firstRow="1" firstCol="1" bandRow="1"/>
              <a:tblGrid>
                <a:gridCol w="1483995">
                  <a:extLst>
                    <a:ext uri="{9D8B030D-6E8A-4147-A177-3AD203B41FA5}">
                      <a16:colId xmlns:a16="http://schemas.microsoft.com/office/drawing/2014/main" val="3951082908"/>
                    </a:ext>
                  </a:extLst>
                </a:gridCol>
                <a:gridCol w="1483995">
                  <a:extLst>
                    <a:ext uri="{9D8B030D-6E8A-4147-A177-3AD203B41FA5}">
                      <a16:colId xmlns:a16="http://schemas.microsoft.com/office/drawing/2014/main" val="1838075442"/>
                    </a:ext>
                  </a:extLst>
                </a:gridCol>
                <a:gridCol w="1484630">
                  <a:extLst>
                    <a:ext uri="{9D8B030D-6E8A-4147-A177-3AD203B41FA5}">
                      <a16:colId xmlns:a16="http://schemas.microsoft.com/office/drawing/2014/main" val="924393038"/>
                    </a:ext>
                  </a:extLst>
                </a:gridCol>
                <a:gridCol w="1484630">
                  <a:extLst>
                    <a:ext uri="{9D8B030D-6E8A-4147-A177-3AD203B41FA5}">
                      <a16:colId xmlns:a16="http://schemas.microsoft.com/office/drawing/2014/main" val="3910728190"/>
                    </a:ext>
                  </a:extLst>
                </a:gridCol>
              </a:tblGrid>
              <a:tr h="0">
                <a:tc>
                  <a:txBody>
                    <a:bodyPr/>
                    <a:lstStyle/>
                    <a:p>
                      <a:pPr marL="0" marR="0" algn="ctr">
                        <a:lnSpc>
                          <a:spcPct val="107000"/>
                        </a:lnSpc>
                        <a:spcBef>
                          <a:spcPts val="0"/>
                        </a:spcBef>
                        <a:spcAft>
                          <a:spcPts val="0"/>
                        </a:spcAft>
                      </a:pPr>
                      <a:r>
                        <a:rPr lang="en-US" sz="11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gerrymandering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NAACP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civil disobedience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Black Power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977624"/>
                  </a:ext>
                </a:extLst>
              </a:tr>
            </a:tbl>
          </a:graphicData>
        </a:graphic>
      </p:graphicFrame>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9464" y="2470747"/>
            <a:ext cx="5945879" cy="7183873"/>
          </a:xfrm>
          <a:prstGeom prst="rect">
            <a:avLst/>
          </a:prstGeom>
        </p:spPr>
      </p:pic>
    </p:spTree>
    <p:extLst>
      <p:ext uri="{BB962C8B-B14F-4D97-AF65-F5344CB8AC3E}">
        <p14:creationId xmlns:p14="http://schemas.microsoft.com/office/powerpoint/2010/main" val="1176885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p:nvPr/>
        </p:nvSpPr>
        <p:spPr>
          <a:xfrm>
            <a:off x="350805" y="165551"/>
            <a:ext cx="6947100" cy="575400"/>
          </a:xfrm>
          <a:prstGeom prst="rect">
            <a:avLst/>
          </a:prstGeom>
          <a:noFill/>
          <a:ln>
            <a:noFill/>
          </a:ln>
        </p:spPr>
        <p:txBody>
          <a:bodyPr lIns="102600" tIns="51275" rIns="102600" bIns="51275" anchor="t" anchorCtr="0">
            <a:noAutofit/>
          </a:bodyPr>
          <a:lstStyle/>
          <a:p>
            <a:pPr marL="0" marR="0" lvl="0" indent="0" algn="ctr" rtl="0">
              <a:spcBef>
                <a:spcPts val="0"/>
              </a:spcBef>
              <a:buSzPct val="25000"/>
              <a:buNone/>
            </a:pPr>
            <a:r>
              <a:rPr lang="en-US" sz="3100" dirty="0">
                <a:solidFill>
                  <a:srgbClr val="0070C0"/>
                </a:solidFill>
                <a:latin typeface="Impact"/>
                <a:ea typeface="Impact"/>
                <a:cs typeface="Impact"/>
                <a:sym typeface="Impact"/>
              </a:rPr>
              <a:t>Events in American History</a:t>
            </a:r>
          </a:p>
        </p:txBody>
      </p:sp>
      <p:graphicFrame>
        <p:nvGraphicFramePr>
          <p:cNvPr id="442" name="Shape 442"/>
          <p:cNvGraphicFramePr/>
          <p:nvPr>
            <p:extLst>
              <p:ext uri="{D42A27DB-BD31-4B8C-83A1-F6EECF244321}">
                <p14:modId xmlns:p14="http://schemas.microsoft.com/office/powerpoint/2010/main" val="4138853377"/>
              </p:ext>
            </p:extLst>
          </p:nvPr>
        </p:nvGraphicFramePr>
        <p:xfrm>
          <a:off x="3358217" y="767605"/>
          <a:ext cx="932275" cy="9029873"/>
        </p:xfrm>
        <a:graphic>
          <a:graphicData uri="http://schemas.openxmlformats.org/drawingml/2006/table">
            <a:tbl>
              <a:tblPr>
                <a:noFill/>
                <a:tableStyleId>{82EC3257-CA6B-448E-B081-D53639244D59}</a:tableStyleId>
              </a:tblPr>
              <a:tblGrid>
                <a:gridCol w="932275">
                  <a:extLst>
                    <a:ext uri="{9D8B030D-6E8A-4147-A177-3AD203B41FA5}">
                      <a16:colId xmlns:a16="http://schemas.microsoft.com/office/drawing/2014/main" val="20000"/>
                    </a:ext>
                  </a:extLst>
                </a:gridCol>
              </a:tblGrid>
              <a:tr h="9024940">
                <a:tc>
                  <a:txBody>
                    <a:bodyPr/>
                    <a:lstStyle/>
                    <a:p>
                      <a:pPr lvl="0" algn="ctr" rtl="0">
                        <a:lnSpc>
                          <a:spcPct val="150000"/>
                        </a:lnSpc>
                        <a:spcBef>
                          <a:spcPts val="0"/>
                        </a:spcBef>
                        <a:spcAft>
                          <a:spcPts val="2600"/>
                        </a:spcAft>
                        <a:buNone/>
                      </a:pPr>
                      <a:r>
                        <a:rPr lang="en-US" sz="1900" dirty="0"/>
                        <a:t>1980</a:t>
                      </a:r>
                    </a:p>
                    <a:p>
                      <a:pPr lvl="0" algn="ctr" rtl="0">
                        <a:lnSpc>
                          <a:spcPct val="150000"/>
                        </a:lnSpc>
                        <a:spcBef>
                          <a:spcPts val="0"/>
                        </a:spcBef>
                        <a:spcAft>
                          <a:spcPts val="2600"/>
                        </a:spcAft>
                        <a:buNone/>
                      </a:pPr>
                      <a:r>
                        <a:rPr lang="en-US" sz="1900" dirty="0"/>
                        <a:t>1982</a:t>
                      </a:r>
                    </a:p>
                    <a:p>
                      <a:pPr lvl="0" algn="ctr" rtl="0">
                        <a:lnSpc>
                          <a:spcPct val="150000"/>
                        </a:lnSpc>
                        <a:spcBef>
                          <a:spcPts val="0"/>
                        </a:spcBef>
                        <a:spcAft>
                          <a:spcPts val="2600"/>
                        </a:spcAft>
                        <a:buNone/>
                      </a:pPr>
                      <a:r>
                        <a:rPr lang="en-US" sz="1900" dirty="0"/>
                        <a:t>1984</a:t>
                      </a:r>
                    </a:p>
                    <a:p>
                      <a:pPr lvl="0" algn="ctr" rtl="0">
                        <a:lnSpc>
                          <a:spcPct val="150000"/>
                        </a:lnSpc>
                        <a:spcBef>
                          <a:spcPts val="0"/>
                        </a:spcBef>
                        <a:spcAft>
                          <a:spcPts val="2600"/>
                        </a:spcAft>
                        <a:buNone/>
                      </a:pPr>
                      <a:r>
                        <a:rPr lang="en-US" sz="1900" dirty="0"/>
                        <a:t>1986</a:t>
                      </a:r>
                    </a:p>
                    <a:p>
                      <a:pPr lvl="0" algn="ctr" rtl="0">
                        <a:lnSpc>
                          <a:spcPct val="150000"/>
                        </a:lnSpc>
                        <a:spcBef>
                          <a:spcPts val="0"/>
                        </a:spcBef>
                        <a:spcAft>
                          <a:spcPts val="2600"/>
                        </a:spcAft>
                        <a:buNone/>
                      </a:pPr>
                      <a:r>
                        <a:rPr lang="en-US" sz="1900" dirty="0"/>
                        <a:t>1988</a:t>
                      </a:r>
                    </a:p>
                    <a:p>
                      <a:pPr lvl="0" algn="ctr" rtl="0">
                        <a:lnSpc>
                          <a:spcPct val="150000"/>
                        </a:lnSpc>
                        <a:spcBef>
                          <a:spcPts val="0"/>
                        </a:spcBef>
                        <a:spcAft>
                          <a:spcPts val="2600"/>
                        </a:spcAft>
                        <a:buNone/>
                      </a:pPr>
                      <a:r>
                        <a:rPr lang="en-US" sz="1900" dirty="0"/>
                        <a:t>1990</a:t>
                      </a:r>
                    </a:p>
                    <a:p>
                      <a:pPr lvl="0" algn="ctr" rtl="0">
                        <a:lnSpc>
                          <a:spcPct val="150000"/>
                        </a:lnSpc>
                        <a:spcBef>
                          <a:spcPts val="0"/>
                        </a:spcBef>
                        <a:spcAft>
                          <a:spcPts val="2600"/>
                        </a:spcAft>
                        <a:buNone/>
                      </a:pPr>
                      <a:r>
                        <a:rPr lang="en-US" sz="1900" dirty="0"/>
                        <a:t>1992</a:t>
                      </a:r>
                    </a:p>
                    <a:p>
                      <a:pPr lvl="0" algn="ctr" rtl="0">
                        <a:lnSpc>
                          <a:spcPct val="150000"/>
                        </a:lnSpc>
                        <a:spcBef>
                          <a:spcPts val="0"/>
                        </a:spcBef>
                        <a:spcAft>
                          <a:spcPts val="2600"/>
                        </a:spcAft>
                        <a:buNone/>
                      </a:pPr>
                      <a:r>
                        <a:rPr lang="en-US" sz="1900" dirty="0"/>
                        <a:t>1994</a:t>
                      </a:r>
                    </a:p>
                    <a:p>
                      <a:pPr lvl="0" algn="ctr" rtl="0">
                        <a:lnSpc>
                          <a:spcPct val="150000"/>
                        </a:lnSpc>
                        <a:spcBef>
                          <a:spcPts val="0"/>
                        </a:spcBef>
                        <a:spcAft>
                          <a:spcPts val="2600"/>
                        </a:spcAft>
                        <a:buNone/>
                      </a:pPr>
                      <a:r>
                        <a:rPr lang="en-US" sz="1900" dirty="0"/>
                        <a:t>1996</a:t>
                      </a:r>
                    </a:p>
                    <a:p>
                      <a:pPr lvl="0" algn="ctr" rtl="0">
                        <a:lnSpc>
                          <a:spcPct val="150000"/>
                        </a:lnSpc>
                        <a:spcBef>
                          <a:spcPts val="0"/>
                        </a:spcBef>
                        <a:spcAft>
                          <a:spcPts val="2600"/>
                        </a:spcAft>
                        <a:buNone/>
                      </a:pPr>
                      <a:r>
                        <a:rPr lang="en-US" sz="1900" dirty="0"/>
                        <a:t>1998</a:t>
                      </a:r>
                    </a:p>
                    <a:p>
                      <a:pPr lvl="0" algn="ctr" rtl="0">
                        <a:lnSpc>
                          <a:spcPct val="150000"/>
                        </a:lnSpc>
                        <a:spcBef>
                          <a:spcPts val="0"/>
                        </a:spcBef>
                        <a:spcAft>
                          <a:spcPts val="2900"/>
                        </a:spcAft>
                        <a:buNone/>
                      </a:pPr>
                      <a:r>
                        <a:rPr lang="en-US" sz="1900" dirty="0"/>
                        <a:t>2000</a:t>
                      </a:r>
                    </a:p>
                    <a:p>
                      <a:pPr lvl="0" algn="ctr" rtl="0">
                        <a:lnSpc>
                          <a:spcPct val="150000"/>
                        </a:lnSpc>
                        <a:spcBef>
                          <a:spcPts val="0"/>
                        </a:spcBef>
                        <a:spcAft>
                          <a:spcPts val="2600"/>
                        </a:spcAft>
                        <a:buNone/>
                      </a:pPr>
                      <a:r>
                        <a:rPr lang="en-US" sz="1900" dirty="0"/>
                        <a:t>2002</a:t>
                      </a:r>
                    </a:p>
                  </a:txBody>
                  <a:tcPr marL="103625" marR="103625" marT="100575" marB="100575">
                    <a:lnL w="9525" cap="flat" cmpd="sng">
                      <a:solidFill>
                        <a:srgbClr val="434343"/>
                      </a:solidFill>
                      <a:prstDash val="solid"/>
                      <a:round/>
                      <a:headEnd type="none" w="med" len="med"/>
                      <a:tailEnd type="none" w="med" len="med"/>
                    </a:lnL>
                    <a:lnR w="9525" cap="flat" cmpd="sng">
                      <a:solidFill>
                        <a:srgbClr val="434343"/>
                      </a:solidFill>
                      <a:prstDash val="solid"/>
                      <a:round/>
                      <a:headEnd type="none" w="med" len="med"/>
                      <a:tailEnd type="none" w="med" len="med"/>
                    </a:lnR>
                    <a:lnT w="9525" cap="flat" cmpd="sng">
                      <a:solidFill>
                        <a:srgbClr val="434343"/>
                      </a:solidFill>
                      <a:prstDash val="solid"/>
                      <a:round/>
                      <a:headEnd type="none" w="med" len="med"/>
                      <a:tailEnd type="none" w="med" len="med"/>
                    </a:lnT>
                    <a:lnB w="9525" cap="flat" cmpd="sng">
                      <a:solidFill>
                        <a:srgbClr val="434343"/>
                      </a:solidFill>
                      <a:prstDash val="solid"/>
                      <a:round/>
                      <a:headEnd type="none" w="med" len="med"/>
                      <a:tailEnd type="none" w="med" len="med"/>
                    </a:lnB>
                    <a:solidFill>
                      <a:srgbClr val="FFF2CC"/>
                    </a:solidFill>
                  </a:tcPr>
                </a:tc>
                <a:extLst>
                  <a:ext uri="{0D108BD9-81ED-4DB2-BD59-A6C34878D82A}">
                    <a16:rowId xmlns:a16="http://schemas.microsoft.com/office/drawing/2014/main" val="10000"/>
                  </a:ext>
                </a:extLst>
              </a:tr>
            </a:tbl>
          </a:graphicData>
        </a:graphic>
      </p:graphicFrame>
      <p:sp>
        <p:nvSpPr>
          <p:cNvPr id="443" name="Shape 443"/>
          <p:cNvSpPr txBox="1"/>
          <p:nvPr/>
        </p:nvSpPr>
        <p:spPr>
          <a:xfrm>
            <a:off x="4367100" y="3604537"/>
            <a:ext cx="3200400" cy="1005840"/>
          </a:xfrm>
          <a:prstGeom prst="rect">
            <a:avLst/>
          </a:prstGeom>
          <a:solidFill>
            <a:srgbClr val="D0E0E3"/>
          </a:solidFill>
          <a:ln w="9525" cap="flat" cmpd="sng">
            <a:solidFill>
              <a:srgbClr val="000000"/>
            </a:solidFill>
            <a:prstDash val="solid"/>
            <a:round/>
            <a:headEnd type="none" w="med" len="med"/>
            <a:tailEnd type="none" w="med" len="med"/>
          </a:ln>
        </p:spPr>
        <p:txBody>
          <a:bodyPr lIns="102600" tIns="102600" rIns="102600" bIns="102600" anchor="ctr" anchorCtr="0">
            <a:noAutofit/>
          </a:bodyPr>
          <a:lstStyle/>
          <a:p>
            <a:pPr lvl="0">
              <a:spcBef>
                <a:spcPts val="0"/>
              </a:spcBef>
              <a:buNone/>
            </a:pPr>
            <a:r>
              <a:rPr lang="en-US" sz="1500"/>
              <a:t>Bill Clinton elected president.</a:t>
            </a:r>
          </a:p>
        </p:txBody>
      </p:sp>
      <p:sp>
        <p:nvSpPr>
          <p:cNvPr id="444" name="Shape 444"/>
          <p:cNvSpPr txBox="1"/>
          <p:nvPr/>
        </p:nvSpPr>
        <p:spPr>
          <a:xfrm>
            <a:off x="4356941" y="8583767"/>
            <a:ext cx="3200400" cy="1005840"/>
          </a:xfrm>
          <a:prstGeom prst="rect">
            <a:avLst/>
          </a:prstGeom>
          <a:solidFill>
            <a:srgbClr val="D9EAD3"/>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rtl="0">
              <a:spcBef>
                <a:spcPts val="0"/>
              </a:spcBef>
              <a:buNone/>
            </a:pPr>
            <a:r>
              <a:rPr lang="en-US" sz="1500" dirty="0"/>
              <a:t>9/11 terrorist attacks on the World Trade Center and Pentagon.</a:t>
            </a:r>
          </a:p>
          <a:p>
            <a:pPr lvl="0" rtl="0">
              <a:spcBef>
                <a:spcPts val="0"/>
              </a:spcBef>
              <a:buNone/>
            </a:pPr>
            <a:endParaRPr sz="1500" dirty="0"/>
          </a:p>
        </p:txBody>
      </p:sp>
      <p:sp>
        <p:nvSpPr>
          <p:cNvPr id="445" name="Shape 445"/>
          <p:cNvSpPr txBox="1"/>
          <p:nvPr/>
        </p:nvSpPr>
        <p:spPr>
          <a:xfrm>
            <a:off x="57835" y="6379856"/>
            <a:ext cx="3200400" cy="1005840"/>
          </a:xfrm>
          <a:prstGeom prst="rect">
            <a:avLst/>
          </a:prstGeom>
          <a:solidFill>
            <a:srgbClr val="FCE5CD"/>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rtl="0">
              <a:spcBef>
                <a:spcPts val="0"/>
              </a:spcBef>
              <a:buNone/>
            </a:pPr>
            <a:r>
              <a:rPr lang="en-US" sz="1500" dirty="0"/>
              <a:t>Ronald Reagan is elected president and begins the ‘Reagan Revolution”. </a:t>
            </a:r>
          </a:p>
          <a:p>
            <a:pPr lvl="0" rtl="0">
              <a:spcBef>
                <a:spcPts val="0"/>
              </a:spcBef>
              <a:buNone/>
            </a:pPr>
            <a:endParaRPr sz="1500" dirty="0"/>
          </a:p>
        </p:txBody>
      </p:sp>
      <p:sp>
        <p:nvSpPr>
          <p:cNvPr id="446" name="Shape 446"/>
          <p:cNvSpPr txBox="1"/>
          <p:nvPr/>
        </p:nvSpPr>
        <p:spPr>
          <a:xfrm>
            <a:off x="4356941" y="5939289"/>
            <a:ext cx="3200400" cy="1005840"/>
          </a:xfrm>
          <a:prstGeom prst="rect">
            <a:avLst/>
          </a:prstGeom>
          <a:solidFill>
            <a:srgbClr val="CFE2F3"/>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rtl="0">
              <a:spcBef>
                <a:spcPts val="0"/>
              </a:spcBef>
              <a:buNone/>
            </a:pPr>
            <a:r>
              <a:rPr lang="en-US" sz="1500"/>
              <a:t>Republicans sweep midterm elections after Clinton scandal.</a:t>
            </a:r>
          </a:p>
        </p:txBody>
      </p:sp>
      <p:sp>
        <p:nvSpPr>
          <p:cNvPr id="447" name="Shape 447"/>
          <p:cNvSpPr txBox="1"/>
          <p:nvPr/>
        </p:nvSpPr>
        <p:spPr>
          <a:xfrm>
            <a:off x="4367100" y="4771913"/>
            <a:ext cx="3200400" cy="1005840"/>
          </a:xfrm>
          <a:prstGeom prst="rect">
            <a:avLst/>
          </a:prstGeom>
          <a:solidFill>
            <a:srgbClr val="F4CCCC"/>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rtl="0">
              <a:spcBef>
                <a:spcPts val="0"/>
              </a:spcBef>
              <a:buNone/>
            </a:pPr>
            <a:r>
              <a:rPr lang="en-US" sz="1500" dirty="0"/>
              <a:t>Sandra Day-O’Connor becomes the first woman appointed to the Supreme Court.</a:t>
            </a:r>
          </a:p>
          <a:p>
            <a:pPr lvl="0" rtl="0">
              <a:spcBef>
                <a:spcPts val="0"/>
              </a:spcBef>
              <a:buNone/>
            </a:pPr>
            <a:r>
              <a:rPr lang="en-US" sz="1500" dirty="0"/>
              <a:t> </a:t>
            </a:r>
          </a:p>
          <a:p>
            <a:pPr lvl="0" rtl="0">
              <a:spcBef>
                <a:spcPts val="0"/>
              </a:spcBef>
              <a:buNone/>
            </a:pPr>
            <a:endParaRPr sz="1500" dirty="0"/>
          </a:p>
        </p:txBody>
      </p:sp>
      <p:sp>
        <p:nvSpPr>
          <p:cNvPr id="448" name="Shape 448"/>
          <p:cNvSpPr txBox="1"/>
          <p:nvPr/>
        </p:nvSpPr>
        <p:spPr>
          <a:xfrm>
            <a:off x="57835" y="7577927"/>
            <a:ext cx="3200400" cy="1005840"/>
          </a:xfrm>
          <a:prstGeom prst="rect">
            <a:avLst/>
          </a:prstGeom>
          <a:solidFill>
            <a:srgbClr val="E6B8AF"/>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rtl="0">
              <a:spcBef>
                <a:spcPts val="0"/>
              </a:spcBef>
              <a:buNone/>
            </a:pPr>
            <a:r>
              <a:rPr lang="en-US" sz="1500" dirty="0">
                <a:solidFill>
                  <a:schemeClr val="dk1"/>
                </a:solidFill>
              </a:rPr>
              <a:t>52 Americans are taken hostage at the US embassy in Iran and held for 444 days</a:t>
            </a:r>
            <a:r>
              <a:rPr lang="en-US" sz="1500" dirty="0"/>
              <a:t> </a:t>
            </a:r>
          </a:p>
          <a:p>
            <a:pPr lvl="0" rtl="0">
              <a:spcBef>
                <a:spcPts val="0"/>
              </a:spcBef>
              <a:buNone/>
            </a:pPr>
            <a:endParaRPr sz="1500" dirty="0"/>
          </a:p>
        </p:txBody>
      </p:sp>
      <p:sp>
        <p:nvSpPr>
          <p:cNvPr id="449" name="Shape 449"/>
          <p:cNvSpPr txBox="1"/>
          <p:nvPr/>
        </p:nvSpPr>
        <p:spPr>
          <a:xfrm>
            <a:off x="57835" y="3941884"/>
            <a:ext cx="3200400" cy="1005840"/>
          </a:xfrm>
          <a:prstGeom prst="rect">
            <a:avLst/>
          </a:prstGeom>
          <a:solidFill>
            <a:srgbClr val="D9D2E9"/>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rtl="0">
              <a:spcBef>
                <a:spcPts val="0"/>
              </a:spcBef>
              <a:buNone/>
            </a:pPr>
            <a:r>
              <a:rPr lang="en-US" sz="1500"/>
              <a:t>NAFTA creates a free trade agreement between the USA, Canada, and Mexico.  </a:t>
            </a:r>
          </a:p>
          <a:p>
            <a:pPr lvl="0" rtl="0">
              <a:spcBef>
                <a:spcPts val="0"/>
              </a:spcBef>
              <a:buNone/>
            </a:pPr>
            <a:endParaRPr sz="1500"/>
          </a:p>
        </p:txBody>
      </p:sp>
      <p:sp>
        <p:nvSpPr>
          <p:cNvPr id="450" name="Shape 450"/>
          <p:cNvSpPr txBox="1"/>
          <p:nvPr/>
        </p:nvSpPr>
        <p:spPr>
          <a:xfrm>
            <a:off x="81211" y="2736822"/>
            <a:ext cx="3200400" cy="1005840"/>
          </a:xfrm>
          <a:prstGeom prst="rect">
            <a:avLst/>
          </a:prstGeom>
          <a:solidFill>
            <a:srgbClr val="CFE2F3"/>
          </a:solidFill>
          <a:ln w="9525" cap="flat" cmpd="sng">
            <a:solidFill>
              <a:srgbClr val="000000"/>
            </a:solidFill>
            <a:prstDash val="solid"/>
            <a:round/>
            <a:headEnd type="none" w="med" len="med"/>
            <a:tailEnd type="none" w="med" len="med"/>
          </a:ln>
        </p:spPr>
        <p:txBody>
          <a:bodyPr lIns="102600" tIns="102600" rIns="102600" bIns="102600" anchor="ctr" anchorCtr="0">
            <a:noAutofit/>
          </a:bodyPr>
          <a:lstStyle/>
          <a:p>
            <a:pPr lvl="0" rtl="0">
              <a:spcBef>
                <a:spcPts val="0"/>
              </a:spcBef>
              <a:buNone/>
            </a:pPr>
            <a:r>
              <a:rPr lang="en-US" sz="1500" dirty="0">
                <a:solidFill>
                  <a:schemeClr val="dk1"/>
                </a:solidFill>
              </a:rPr>
              <a:t>Wars in Iraq &amp; Afghanistan begin to combat terrorism.</a:t>
            </a:r>
          </a:p>
        </p:txBody>
      </p:sp>
      <p:sp>
        <p:nvSpPr>
          <p:cNvPr id="451" name="Shape 451"/>
          <p:cNvSpPr txBox="1"/>
          <p:nvPr/>
        </p:nvSpPr>
        <p:spPr>
          <a:xfrm>
            <a:off x="4367100" y="7230587"/>
            <a:ext cx="3200400" cy="1005840"/>
          </a:xfrm>
          <a:prstGeom prst="rect">
            <a:avLst/>
          </a:prstGeom>
          <a:solidFill>
            <a:srgbClr val="FFF2CC"/>
          </a:solidFill>
          <a:ln w="9525" cap="flat" cmpd="sng">
            <a:solidFill>
              <a:srgbClr val="000000"/>
            </a:solidFill>
            <a:prstDash val="solid"/>
            <a:round/>
            <a:headEnd type="none" w="med" len="med"/>
            <a:tailEnd type="none" w="med" len="med"/>
          </a:ln>
        </p:spPr>
        <p:txBody>
          <a:bodyPr lIns="102600" tIns="102600" rIns="102600" bIns="102600" anchor="ctr" anchorCtr="0">
            <a:noAutofit/>
          </a:bodyPr>
          <a:lstStyle/>
          <a:p>
            <a:pPr lvl="0" rtl="0">
              <a:spcBef>
                <a:spcPts val="0"/>
              </a:spcBef>
              <a:buNone/>
            </a:pPr>
            <a:r>
              <a:rPr lang="en-US" sz="1500"/>
              <a:t>George W. Bush elected president.</a:t>
            </a:r>
          </a:p>
        </p:txBody>
      </p:sp>
      <p:sp>
        <p:nvSpPr>
          <p:cNvPr id="452" name="Shape 452"/>
          <p:cNvSpPr txBox="1"/>
          <p:nvPr/>
        </p:nvSpPr>
        <p:spPr>
          <a:xfrm>
            <a:off x="57835" y="5160870"/>
            <a:ext cx="3200400" cy="1005840"/>
          </a:xfrm>
          <a:prstGeom prst="rect">
            <a:avLst/>
          </a:prstGeom>
          <a:solidFill>
            <a:srgbClr val="CFE2F3"/>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rtl="0">
              <a:spcBef>
                <a:spcPts val="0"/>
              </a:spcBef>
              <a:buNone/>
            </a:pPr>
            <a:r>
              <a:rPr lang="en-US" sz="1500" dirty="0">
                <a:solidFill>
                  <a:schemeClr val="dk1"/>
                </a:solidFill>
              </a:rPr>
              <a:t>Iran-Contra Affair uncovers Reagan administration trading “arms for hostages” and funneling money to Nicaraguan Contras.</a:t>
            </a:r>
          </a:p>
        </p:txBody>
      </p:sp>
      <p:sp>
        <p:nvSpPr>
          <p:cNvPr id="453" name="Shape 453"/>
          <p:cNvSpPr txBox="1"/>
          <p:nvPr/>
        </p:nvSpPr>
        <p:spPr>
          <a:xfrm>
            <a:off x="81211" y="8775998"/>
            <a:ext cx="3200400" cy="1005840"/>
          </a:xfrm>
          <a:prstGeom prst="rect">
            <a:avLst/>
          </a:prstGeom>
          <a:solidFill>
            <a:srgbClr val="CFE2F3"/>
          </a:solidFill>
          <a:ln w="9525" cap="flat" cmpd="sng">
            <a:solidFill>
              <a:srgbClr val="000000"/>
            </a:solidFill>
            <a:prstDash val="solid"/>
            <a:round/>
            <a:headEnd type="none" w="med" len="med"/>
            <a:tailEnd type="none" w="med" len="med"/>
          </a:ln>
        </p:spPr>
        <p:txBody>
          <a:bodyPr lIns="102600" tIns="102600" rIns="102600" bIns="102600" anchor="ctr" anchorCtr="0">
            <a:noAutofit/>
          </a:bodyPr>
          <a:lstStyle/>
          <a:p>
            <a:pPr lvl="0" rtl="0">
              <a:spcBef>
                <a:spcPts val="0"/>
              </a:spcBef>
              <a:buNone/>
            </a:pPr>
            <a:r>
              <a:rPr lang="en-US" sz="1500" dirty="0">
                <a:solidFill>
                  <a:schemeClr val="dk1"/>
                </a:solidFill>
              </a:rPr>
              <a:t>George H. W. Bush elected president.</a:t>
            </a:r>
          </a:p>
        </p:txBody>
      </p:sp>
      <p:sp>
        <p:nvSpPr>
          <p:cNvPr id="454" name="Shape 454"/>
          <p:cNvSpPr txBox="1"/>
          <p:nvPr/>
        </p:nvSpPr>
        <p:spPr>
          <a:xfrm>
            <a:off x="4367100" y="1162129"/>
            <a:ext cx="3200400" cy="1005840"/>
          </a:xfrm>
          <a:prstGeom prst="rect">
            <a:avLst/>
          </a:prstGeom>
          <a:solidFill>
            <a:srgbClr val="EAD1DC"/>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rtl="0">
              <a:spcBef>
                <a:spcPts val="0"/>
              </a:spcBef>
              <a:buNone/>
            </a:pPr>
            <a:r>
              <a:rPr lang="en-US" sz="1500" dirty="0">
                <a:solidFill>
                  <a:schemeClr val="dk1"/>
                </a:solidFill>
              </a:rPr>
              <a:t>Operation Desert Storm begins in the Persian Gulf after Iraq invades Kuwait. </a:t>
            </a:r>
          </a:p>
          <a:p>
            <a:pPr lvl="0" rtl="0">
              <a:spcBef>
                <a:spcPts val="0"/>
              </a:spcBef>
              <a:buNone/>
            </a:pPr>
            <a:r>
              <a:rPr lang="en-US" sz="1500" dirty="0"/>
              <a:t> </a:t>
            </a:r>
          </a:p>
          <a:p>
            <a:pPr lvl="0" rtl="0">
              <a:spcBef>
                <a:spcPts val="0"/>
              </a:spcBef>
              <a:buNone/>
            </a:pPr>
            <a:endParaRPr sz="1500" dirty="0"/>
          </a:p>
        </p:txBody>
      </p:sp>
      <p:sp>
        <p:nvSpPr>
          <p:cNvPr id="455" name="Shape 455"/>
          <p:cNvSpPr txBox="1"/>
          <p:nvPr/>
        </p:nvSpPr>
        <p:spPr>
          <a:xfrm>
            <a:off x="4367100" y="2367388"/>
            <a:ext cx="3200400" cy="1005840"/>
          </a:xfrm>
          <a:prstGeom prst="rect">
            <a:avLst/>
          </a:prstGeom>
          <a:solidFill>
            <a:srgbClr val="D9D2E9"/>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rtl="0">
              <a:spcBef>
                <a:spcPts val="0"/>
              </a:spcBef>
              <a:buNone/>
            </a:pPr>
            <a:r>
              <a:rPr lang="en-US" sz="1500" dirty="0">
                <a:solidFill>
                  <a:schemeClr val="dk1"/>
                </a:solidFill>
              </a:rPr>
              <a:t>The Patriot Act is passed giving the government greater surveillance powers. </a:t>
            </a:r>
          </a:p>
          <a:p>
            <a:pPr lvl="0" rtl="0">
              <a:spcBef>
                <a:spcPts val="0"/>
              </a:spcBef>
              <a:buNone/>
            </a:pPr>
            <a:r>
              <a:rPr lang="en-US" sz="1500" dirty="0"/>
              <a:t> </a:t>
            </a:r>
          </a:p>
          <a:p>
            <a:pPr lvl="0" rtl="0">
              <a:spcBef>
                <a:spcPts val="0"/>
              </a:spcBef>
              <a:buNone/>
            </a:pPr>
            <a:endParaRPr sz="1500" dirty="0"/>
          </a:p>
        </p:txBody>
      </p:sp>
      <p:sp>
        <p:nvSpPr>
          <p:cNvPr id="456" name="Shape 456"/>
          <p:cNvSpPr/>
          <p:nvPr/>
        </p:nvSpPr>
        <p:spPr>
          <a:xfrm>
            <a:off x="104587" y="919789"/>
            <a:ext cx="3177024" cy="1603887"/>
          </a:xfrm>
          <a:prstGeom prst="rect">
            <a:avLst/>
          </a:prstGeom>
          <a:noFill/>
          <a:ln w="9525" cap="flat" cmpd="sng">
            <a:solidFill>
              <a:srgbClr val="FF0000">
                <a:alpha val="0"/>
              </a:srgbClr>
            </a:solidFill>
            <a:prstDash val="solid"/>
            <a:round/>
            <a:headEnd type="none" w="med" len="med"/>
            <a:tailEnd type="none" w="med" len="med"/>
          </a:ln>
        </p:spPr>
        <p:txBody>
          <a:bodyPr lIns="102600" tIns="51275" rIns="102600" bIns="5127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b="1" i="0" u="none" strike="noStrike" cap="none" dirty="0">
                <a:solidFill>
                  <a:schemeClr val="tx1"/>
                </a:solidFill>
                <a:sym typeface="Arial"/>
              </a:rPr>
              <a:t>Directions: </a:t>
            </a:r>
            <a:r>
              <a:rPr lang="en-US" b="1" dirty="0">
                <a:solidFill>
                  <a:schemeClr val="tx1"/>
                </a:solidFill>
              </a:rPr>
              <a:t>Match each of the events below to the corresponding year on the timeline. Be sure to use both sides as some will happen in the same year</a:t>
            </a:r>
            <a:r>
              <a:rPr lang="en-US" dirty="0">
                <a:solidFill>
                  <a:schemeClr val="tx1"/>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p:nvPr/>
        </p:nvSpPr>
        <p:spPr>
          <a:xfrm>
            <a:off x="183656" y="539825"/>
            <a:ext cx="7353300" cy="1213200"/>
          </a:xfrm>
          <a:prstGeom prst="rect">
            <a:avLst/>
          </a:prstGeom>
          <a:noFill/>
          <a:ln>
            <a:noFill/>
          </a:ln>
        </p:spPr>
        <p:txBody>
          <a:bodyPr lIns="102600" tIns="51275" rIns="102600" bIns="51275" anchor="ctr" anchorCtr="0">
            <a:noAutofit/>
          </a:bodyPr>
          <a:lstStyle/>
          <a:p>
            <a:pPr lvl="0">
              <a:buClr>
                <a:schemeClr val="dk1"/>
              </a:buClr>
              <a:buSzPct val="25000"/>
            </a:pPr>
            <a:r>
              <a:rPr lang="en-US" sz="1300" b="1" i="0" u="none" strike="noStrike" cap="none" dirty="0">
                <a:solidFill>
                  <a:schemeClr val="dk1"/>
                </a:solidFill>
                <a:latin typeface="Arial"/>
                <a:ea typeface="Arial"/>
                <a:cs typeface="Arial"/>
                <a:sym typeface="Arial"/>
              </a:rPr>
              <a:t>Directions</a:t>
            </a:r>
            <a:r>
              <a:rPr lang="en-US" sz="1300" b="0" i="0" u="none" strike="noStrike" cap="none" dirty="0">
                <a:solidFill>
                  <a:schemeClr val="dk1"/>
                </a:solidFill>
                <a:latin typeface="Arial"/>
                <a:ea typeface="Arial"/>
                <a:cs typeface="Arial"/>
                <a:sym typeface="Arial"/>
              </a:rPr>
              <a:t>: Th</a:t>
            </a:r>
            <a:r>
              <a:rPr lang="en-US" sz="1300" dirty="0">
                <a:solidFill>
                  <a:schemeClr val="dk1"/>
                </a:solidFill>
              </a:rPr>
              <a:t>is landmark Supreme Court case would forever change American schools. </a:t>
            </a:r>
            <a:r>
              <a:rPr lang="en-US" sz="1300" b="0" i="0" u="none" strike="noStrike" cap="none" dirty="0">
                <a:solidFill>
                  <a:schemeClr val="dk1"/>
                </a:solidFill>
                <a:latin typeface="Arial"/>
                <a:ea typeface="Arial"/>
                <a:cs typeface="Arial"/>
                <a:sym typeface="Arial"/>
              </a:rPr>
              <a:t>You can </a:t>
            </a:r>
            <a:r>
              <a:rPr lang="en-US" sz="1300" b="1" i="0" u="sng" strike="noStrike" cap="none" dirty="0">
                <a:solidFill>
                  <a:schemeClr val="hlink"/>
                </a:solidFill>
                <a:latin typeface="Arial"/>
                <a:ea typeface="Arial"/>
                <a:cs typeface="Arial"/>
                <a:sym typeface="Arial"/>
                <a:hlinkClick r:id="rId3"/>
              </a:rPr>
              <a:t>learn more about the</a:t>
            </a:r>
            <a:r>
              <a:rPr lang="en-US" sz="1300" b="1" u="sng" dirty="0">
                <a:solidFill>
                  <a:schemeClr val="hlink"/>
                </a:solidFill>
                <a:hlinkClick r:id="rId3"/>
              </a:rPr>
              <a:t> Supreme Court ruling here</a:t>
            </a:r>
            <a:r>
              <a:rPr lang="en-US" sz="1300" dirty="0">
                <a:solidFill>
                  <a:schemeClr val="dk1"/>
                </a:solidFill>
              </a:rPr>
              <a:t> and also from the </a:t>
            </a:r>
            <a:r>
              <a:rPr lang="en-US" sz="1300" b="1" u="sng" dirty="0">
                <a:solidFill>
                  <a:schemeClr val="hlink"/>
                </a:solidFill>
                <a:hlinkClick r:id="rId4"/>
              </a:rPr>
              <a:t>National Historic site here</a:t>
            </a:r>
            <a:r>
              <a:rPr lang="en-US" sz="1300" dirty="0">
                <a:solidFill>
                  <a:schemeClr val="dk1"/>
                </a:solidFill>
              </a:rPr>
              <a:t>. </a:t>
            </a:r>
            <a:r>
              <a:rPr lang="en-US" sz="1300" dirty="0">
                <a:solidFill>
                  <a:schemeClr val="dk1"/>
                </a:solidFill>
                <a:hlinkClick r:id="rId5"/>
              </a:rPr>
              <a:t>https://www.nps.gov/brvb/index.htm</a:t>
            </a:r>
            <a:r>
              <a:rPr lang="en-US" sz="1300" dirty="0">
                <a:solidFill>
                  <a:schemeClr val="dk1"/>
                </a:solidFill>
              </a:rPr>
              <a:t>  First, complete the key to the map.  Then, complete the graphic organizers at the bottom with (1) what the ruling was, (2) what was the Justification/ under what grounds it was found, and (3) what was the reaction and resistance it was met with.</a:t>
            </a:r>
          </a:p>
        </p:txBody>
      </p:sp>
      <p:sp>
        <p:nvSpPr>
          <p:cNvPr id="360" name="Shape 360"/>
          <p:cNvSpPr txBox="1"/>
          <p:nvPr/>
        </p:nvSpPr>
        <p:spPr>
          <a:xfrm>
            <a:off x="447791" y="21731"/>
            <a:ext cx="6947100" cy="575400"/>
          </a:xfrm>
          <a:prstGeom prst="rect">
            <a:avLst/>
          </a:prstGeom>
          <a:noFill/>
          <a:ln>
            <a:noFill/>
          </a:ln>
        </p:spPr>
        <p:txBody>
          <a:bodyPr lIns="102600" tIns="51275" rIns="102600" bIns="51275" anchor="t" anchorCtr="0">
            <a:noAutofit/>
          </a:bodyPr>
          <a:lstStyle/>
          <a:p>
            <a:pPr marL="0" marR="0" lvl="0" indent="0" algn="ctr" rtl="0">
              <a:spcBef>
                <a:spcPts val="0"/>
              </a:spcBef>
              <a:buSzPct val="25000"/>
              <a:buNone/>
            </a:pPr>
            <a:r>
              <a:rPr lang="en-US" sz="3100">
                <a:solidFill>
                  <a:srgbClr val="FF0000"/>
                </a:solidFill>
                <a:latin typeface="Impact"/>
                <a:ea typeface="Impact"/>
                <a:cs typeface="Impact"/>
                <a:sym typeface="Impact"/>
              </a:rPr>
              <a:t>Brown vs. the Board of Education</a:t>
            </a:r>
          </a:p>
        </p:txBody>
      </p:sp>
      <p:pic>
        <p:nvPicPr>
          <p:cNvPr id="361" name="Shape 361" descr="Brown Map.pn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3068" y="2775996"/>
            <a:ext cx="4579433" cy="3227069"/>
          </a:xfrm>
          <a:prstGeom prst="rect">
            <a:avLst/>
          </a:prstGeom>
          <a:noFill/>
          <a:ln>
            <a:noFill/>
          </a:ln>
        </p:spPr>
      </p:pic>
      <p:pic>
        <p:nvPicPr>
          <p:cNvPr id="362" name="Shape 362" descr="Brown Labels.png"/>
          <p:cNvPicPr preferRelativeResize="0"/>
          <p:nvPr/>
        </p:nvPicPr>
        <p:blipFill>
          <a:blip r:embed="rId7">
            <a:alphaModFix/>
          </a:blip>
          <a:stretch>
            <a:fillRect/>
          </a:stretch>
        </p:blipFill>
        <p:spPr>
          <a:xfrm>
            <a:off x="4365203" y="3644987"/>
            <a:ext cx="630615" cy="1856827"/>
          </a:xfrm>
          <a:prstGeom prst="rect">
            <a:avLst/>
          </a:prstGeom>
          <a:noFill/>
          <a:ln>
            <a:noFill/>
          </a:ln>
        </p:spPr>
      </p:pic>
      <p:sp>
        <p:nvSpPr>
          <p:cNvPr id="363" name="Shape 363"/>
          <p:cNvSpPr txBox="1"/>
          <p:nvPr/>
        </p:nvSpPr>
        <p:spPr>
          <a:xfrm>
            <a:off x="3169309" y="1885317"/>
            <a:ext cx="3784383" cy="385802"/>
          </a:xfrm>
          <a:prstGeom prst="rect">
            <a:avLst/>
          </a:prstGeom>
          <a:no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a:spcBef>
                <a:spcPts val="0"/>
              </a:spcBef>
              <a:buNone/>
            </a:pPr>
            <a:r>
              <a:rPr lang="en-US" sz="1500" b="1"/>
              <a:t>Segregated school required.</a:t>
            </a:r>
          </a:p>
        </p:txBody>
      </p:sp>
      <p:sp>
        <p:nvSpPr>
          <p:cNvPr id="364" name="Shape 364"/>
          <p:cNvSpPr txBox="1"/>
          <p:nvPr/>
        </p:nvSpPr>
        <p:spPr>
          <a:xfrm>
            <a:off x="520748" y="2378035"/>
            <a:ext cx="2953500" cy="387600"/>
          </a:xfrm>
          <a:prstGeom prst="rect">
            <a:avLst/>
          </a:prstGeom>
          <a:no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rtl="0">
              <a:spcBef>
                <a:spcPts val="0"/>
              </a:spcBef>
              <a:buNone/>
            </a:pPr>
            <a:r>
              <a:rPr lang="en-US" sz="1500" b="1"/>
              <a:t>Segregated school optional.</a:t>
            </a:r>
          </a:p>
        </p:txBody>
      </p:sp>
      <p:sp>
        <p:nvSpPr>
          <p:cNvPr id="365" name="Shape 365"/>
          <p:cNvSpPr txBox="1"/>
          <p:nvPr/>
        </p:nvSpPr>
        <p:spPr>
          <a:xfrm>
            <a:off x="117838" y="1885317"/>
            <a:ext cx="2953500" cy="387600"/>
          </a:xfrm>
          <a:prstGeom prst="rect">
            <a:avLst/>
          </a:prstGeom>
          <a:no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rtl="0">
              <a:spcBef>
                <a:spcPts val="0"/>
              </a:spcBef>
              <a:buNone/>
            </a:pPr>
            <a:r>
              <a:rPr lang="en-US" sz="1500" b="1"/>
              <a:t>Segregated school forbidden.</a:t>
            </a:r>
          </a:p>
        </p:txBody>
      </p:sp>
      <p:sp>
        <p:nvSpPr>
          <p:cNvPr id="366" name="Shape 366"/>
          <p:cNvSpPr txBox="1"/>
          <p:nvPr/>
        </p:nvSpPr>
        <p:spPr>
          <a:xfrm>
            <a:off x="3798470" y="2378035"/>
            <a:ext cx="2761500" cy="387600"/>
          </a:xfrm>
          <a:prstGeom prst="rect">
            <a:avLst/>
          </a:prstGeom>
          <a:no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rtl="0">
              <a:spcBef>
                <a:spcPts val="0"/>
              </a:spcBef>
              <a:buNone/>
            </a:pPr>
            <a:r>
              <a:rPr lang="en-US" sz="1500" b="1"/>
              <a:t>No legislation on schools.</a:t>
            </a:r>
          </a:p>
        </p:txBody>
      </p:sp>
      <p:sp>
        <p:nvSpPr>
          <p:cNvPr id="367" name="Shape 367"/>
          <p:cNvSpPr txBox="1"/>
          <p:nvPr/>
        </p:nvSpPr>
        <p:spPr>
          <a:xfrm>
            <a:off x="4419971" y="3382115"/>
            <a:ext cx="3352500" cy="2205300"/>
          </a:xfrm>
          <a:prstGeom prst="rect">
            <a:avLst/>
          </a:prstGeom>
          <a:noFill/>
          <a:ln>
            <a:noFill/>
          </a:ln>
        </p:spPr>
        <p:txBody>
          <a:bodyPr lIns="102600" tIns="102600" rIns="102600" bIns="102600" anchor="t" anchorCtr="0">
            <a:noAutofit/>
          </a:bodyPr>
          <a:lstStyle/>
          <a:p>
            <a:pPr lvl="0" algn="ctr">
              <a:spcBef>
                <a:spcPts val="0"/>
              </a:spcBef>
              <a:buNone/>
            </a:pPr>
            <a:r>
              <a:rPr lang="en-US" sz="1600" b="1"/>
              <a:t>US Prior to </a:t>
            </a:r>
            <a:r>
              <a:rPr lang="en-US" sz="1600" b="1" i="1"/>
              <a:t>Brown </a:t>
            </a:r>
            <a:r>
              <a:rPr lang="en-US" sz="1600" b="1"/>
              <a:t>Map Key</a:t>
            </a:r>
          </a:p>
        </p:txBody>
      </p:sp>
      <p:sp>
        <p:nvSpPr>
          <p:cNvPr id="368" name="Shape 368"/>
          <p:cNvSpPr txBox="1"/>
          <p:nvPr/>
        </p:nvSpPr>
        <p:spPr>
          <a:xfrm>
            <a:off x="4924871" y="3761697"/>
            <a:ext cx="2761500" cy="387600"/>
          </a:xfrm>
          <a:prstGeom prst="rect">
            <a:avLst/>
          </a:prstGeom>
          <a:no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rtl="0">
              <a:spcBef>
                <a:spcPts val="0"/>
              </a:spcBef>
              <a:buNone/>
            </a:pPr>
            <a:endParaRPr sz="1500" b="1"/>
          </a:p>
        </p:txBody>
      </p:sp>
      <p:sp>
        <p:nvSpPr>
          <p:cNvPr id="369" name="Shape 369"/>
          <p:cNvSpPr txBox="1"/>
          <p:nvPr/>
        </p:nvSpPr>
        <p:spPr>
          <a:xfrm>
            <a:off x="4924871" y="4195647"/>
            <a:ext cx="2761500" cy="387600"/>
          </a:xfrm>
          <a:prstGeom prst="rect">
            <a:avLst/>
          </a:prstGeom>
          <a:no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rtl="0">
              <a:spcBef>
                <a:spcPts val="0"/>
              </a:spcBef>
              <a:buNone/>
            </a:pPr>
            <a:endParaRPr sz="1500" b="1"/>
          </a:p>
        </p:txBody>
      </p:sp>
      <p:sp>
        <p:nvSpPr>
          <p:cNvPr id="370" name="Shape 370"/>
          <p:cNvSpPr txBox="1"/>
          <p:nvPr/>
        </p:nvSpPr>
        <p:spPr>
          <a:xfrm>
            <a:off x="4924871" y="4630395"/>
            <a:ext cx="2761500" cy="387600"/>
          </a:xfrm>
          <a:prstGeom prst="rect">
            <a:avLst/>
          </a:prstGeom>
          <a:no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rtl="0">
              <a:spcBef>
                <a:spcPts val="0"/>
              </a:spcBef>
              <a:buNone/>
            </a:pPr>
            <a:endParaRPr sz="1500" b="1"/>
          </a:p>
        </p:txBody>
      </p:sp>
      <p:sp>
        <p:nvSpPr>
          <p:cNvPr id="371" name="Shape 371"/>
          <p:cNvSpPr txBox="1"/>
          <p:nvPr/>
        </p:nvSpPr>
        <p:spPr>
          <a:xfrm>
            <a:off x="4924871" y="5065142"/>
            <a:ext cx="2761500" cy="387600"/>
          </a:xfrm>
          <a:prstGeom prst="rect">
            <a:avLst/>
          </a:prstGeom>
          <a:no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rtl="0">
              <a:spcBef>
                <a:spcPts val="0"/>
              </a:spcBef>
              <a:buNone/>
            </a:pPr>
            <a:endParaRPr sz="1500" b="1"/>
          </a:p>
        </p:txBody>
      </p:sp>
      <p:sp>
        <p:nvSpPr>
          <p:cNvPr id="372" name="Shape 372"/>
          <p:cNvSpPr txBox="1"/>
          <p:nvPr/>
        </p:nvSpPr>
        <p:spPr>
          <a:xfrm>
            <a:off x="183656" y="6003057"/>
            <a:ext cx="2400600" cy="3790800"/>
          </a:xfrm>
          <a:prstGeom prst="rect">
            <a:avLst/>
          </a:prstGeom>
          <a:solidFill>
            <a:srgbClr val="CFE2F3"/>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algn="ctr" rtl="0">
              <a:spcBef>
                <a:spcPts val="0"/>
              </a:spcBef>
              <a:buNone/>
            </a:pPr>
            <a:r>
              <a:rPr lang="en-US" sz="1600" b="1"/>
              <a:t>Ruling</a:t>
            </a:r>
          </a:p>
          <a:p>
            <a:pPr lvl="0" rtl="0">
              <a:spcBef>
                <a:spcPts val="0"/>
              </a:spcBef>
              <a:buNone/>
            </a:pPr>
            <a:endParaRPr sz="1600"/>
          </a:p>
          <a:p>
            <a:pPr lvl="0" rtl="0">
              <a:spcBef>
                <a:spcPts val="0"/>
              </a:spcBef>
              <a:buNone/>
            </a:pPr>
            <a:endParaRPr sz="1600"/>
          </a:p>
          <a:p>
            <a:pPr lvl="0" rtl="0">
              <a:spcBef>
                <a:spcPts val="0"/>
              </a:spcBef>
              <a:buNone/>
            </a:pPr>
            <a:endParaRPr sz="1600"/>
          </a:p>
          <a:p>
            <a:pPr lvl="0" rtl="0">
              <a:spcBef>
                <a:spcPts val="0"/>
              </a:spcBef>
              <a:buNone/>
            </a:pPr>
            <a:endParaRPr sz="1600"/>
          </a:p>
          <a:p>
            <a:pPr lvl="0" rtl="0">
              <a:spcBef>
                <a:spcPts val="0"/>
              </a:spcBef>
              <a:buNone/>
            </a:pPr>
            <a:endParaRPr sz="1600"/>
          </a:p>
          <a:p>
            <a:pPr lvl="0">
              <a:spcBef>
                <a:spcPts val="0"/>
              </a:spcBef>
              <a:buNone/>
            </a:pPr>
            <a:endParaRPr sz="1600" dirty="0"/>
          </a:p>
        </p:txBody>
      </p:sp>
      <p:sp>
        <p:nvSpPr>
          <p:cNvPr id="373" name="Shape 373"/>
          <p:cNvSpPr txBox="1"/>
          <p:nvPr/>
        </p:nvSpPr>
        <p:spPr>
          <a:xfrm>
            <a:off x="5179220" y="6013260"/>
            <a:ext cx="2507100" cy="3790800"/>
          </a:xfrm>
          <a:prstGeom prst="rect">
            <a:avLst/>
          </a:prstGeom>
          <a:solidFill>
            <a:srgbClr val="CFE2F3"/>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algn="ctr" rtl="0">
              <a:spcBef>
                <a:spcPts val="0"/>
              </a:spcBef>
              <a:buNone/>
            </a:pPr>
            <a:r>
              <a:rPr lang="en-US" sz="1600" b="1" dirty="0"/>
              <a:t>Reaction &amp; Resistance</a:t>
            </a:r>
          </a:p>
          <a:p>
            <a:pPr lvl="0" rtl="0">
              <a:spcBef>
                <a:spcPts val="0"/>
              </a:spcBef>
              <a:buClr>
                <a:schemeClr val="dk1"/>
              </a:buClr>
              <a:buFont typeface="Arial"/>
              <a:buNone/>
            </a:pPr>
            <a:endParaRPr sz="1600" dirty="0">
              <a:solidFill>
                <a:schemeClr val="dk1"/>
              </a:solidFill>
            </a:endParaRPr>
          </a:p>
          <a:p>
            <a:pPr lvl="0" rtl="0">
              <a:spcBef>
                <a:spcPts val="0"/>
              </a:spcBef>
              <a:buClr>
                <a:schemeClr val="dk1"/>
              </a:buClr>
              <a:buFont typeface="Arial"/>
              <a:buNone/>
            </a:pPr>
            <a:endParaRPr sz="1600" dirty="0">
              <a:solidFill>
                <a:schemeClr val="dk1"/>
              </a:solidFill>
            </a:endParaRPr>
          </a:p>
          <a:p>
            <a:pPr lvl="0" rtl="0">
              <a:spcBef>
                <a:spcPts val="0"/>
              </a:spcBef>
              <a:buClr>
                <a:schemeClr val="dk1"/>
              </a:buClr>
              <a:buFont typeface="Arial"/>
              <a:buNone/>
            </a:pPr>
            <a:endParaRPr sz="1600" dirty="0">
              <a:solidFill>
                <a:schemeClr val="dk1"/>
              </a:solidFill>
            </a:endParaRPr>
          </a:p>
          <a:p>
            <a:pPr lvl="0" rtl="0">
              <a:spcBef>
                <a:spcPts val="0"/>
              </a:spcBef>
              <a:buClr>
                <a:schemeClr val="dk1"/>
              </a:buClr>
              <a:buFont typeface="Arial"/>
              <a:buNone/>
            </a:pPr>
            <a:endParaRPr sz="1600" dirty="0">
              <a:solidFill>
                <a:schemeClr val="dk1"/>
              </a:solidFill>
            </a:endParaRPr>
          </a:p>
          <a:p>
            <a:pPr lvl="0" rtl="0">
              <a:spcBef>
                <a:spcPts val="0"/>
              </a:spcBef>
              <a:buClr>
                <a:schemeClr val="dk1"/>
              </a:buClr>
              <a:buFont typeface="Arial"/>
              <a:buNone/>
            </a:pPr>
            <a:endParaRPr sz="1600" dirty="0">
              <a:solidFill>
                <a:schemeClr val="dk1"/>
              </a:solidFill>
            </a:endParaRPr>
          </a:p>
          <a:p>
            <a:pPr lvl="0" algn="ctr" rtl="0">
              <a:spcBef>
                <a:spcPts val="0"/>
              </a:spcBef>
              <a:buNone/>
            </a:pPr>
            <a:endParaRPr sz="1600" b="1" dirty="0"/>
          </a:p>
          <a:p>
            <a:pPr lvl="0" rtl="0">
              <a:spcBef>
                <a:spcPts val="0"/>
              </a:spcBef>
              <a:buNone/>
            </a:pPr>
            <a:endParaRPr sz="1600" dirty="0"/>
          </a:p>
          <a:p>
            <a:pPr lvl="0" rtl="0">
              <a:spcBef>
                <a:spcPts val="0"/>
              </a:spcBef>
              <a:buNone/>
            </a:pPr>
            <a:endParaRPr sz="1600" dirty="0"/>
          </a:p>
          <a:p>
            <a:pPr lvl="0" rtl="0">
              <a:spcBef>
                <a:spcPts val="0"/>
              </a:spcBef>
              <a:buNone/>
            </a:pPr>
            <a:endParaRPr sz="1600" dirty="0"/>
          </a:p>
          <a:p>
            <a:pPr lvl="0" rtl="0">
              <a:spcBef>
                <a:spcPts val="0"/>
              </a:spcBef>
              <a:buNone/>
            </a:pPr>
            <a:endParaRPr sz="1600" dirty="0"/>
          </a:p>
          <a:p>
            <a:pPr lvl="0" rtl="0">
              <a:spcBef>
                <a:spcPts val="0"/>
              </a:spcBef>
              <a:buNone/>
            </a:pPr>
            <a:endParaRPr sz="1600" dirty="0"/>
          </a:p>
          <a:p>
            <a:pPr lvl="0" rtl="0">
              <a:spcBef>
                <a:spcPts val="0"/>
              </a:spcBef>
              <a:buNone/>
            </a:pPr>
            <a:endParaRPr sz="1600" dirty="0"/>
          </a:p>
        </p:txBody>
      </p:sp>
      <p:sp>
        <p:nvSpPr>
          <p:cNvPr id="374" name="Shape 374"/>
          <p:cNvSpPr txBox="1"/>
          <p:nvPr/>
        </p:nvSpPr>
        <p:spPr>
          <a:xfrm>
            <a:off x="2681438" y="6013260"/>
            <a:ext cx="2400600" cy="3790800"/>
          </a:xfrm>
          <a:prstGeom prst="rect">
            <a:avLst/>
          </a:prstGeom>
          <a:solidFill>
            <a:srgbClr val="CFE2F3"/>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algn="ctr" rtl="0">
              <a:spcBef>
                <a:spcPts val="0"/>
              </a:spcBef>
              <a:buNone/>
            </a:pPr>
            <a:r>
              <a:rPr lang="en-US" sz="1500" b="1" dirty="0"/>
              <a:t>Grounds &amp; Justification</a:t>
            </a:r>
          </a:p>
          <a:p>
            <a:pPr lvl="0" rtl="0">
              <a:spcBef>
                <a:spcPts val="0"/>
              </a:spcBef>
              <a:buClr>
                <a:schemeClr val="dk1"/>
              </a:buClr>
              <a:buFont typeface="Arial"/>
              <a:buNone/>
            </a:pPr>
            <a:endParaRPr sz="1600" dirty="0">
              <a:solidFill>
                <a:schemeClr val="dk1"/>
              </a:solidFill>
            </a:endParaRPr>
          </a:p>
          <a:p>
            <a:pPr lvl="0" rtl="0">
              <a:spcBef>
                <a:spcPts val="0"/>
              </a:spcBef>
              <a:buClr>
                <a:schemeClr val="dk1"/>
              </a:buClr>
              <a:buFont typeface="Arial"/>
              <a:buNone/>
            </a:pPr>
            <a:endParaRPr sz="1600" dirty="0">
              <a:solidFill>
                <a:schemeClr val="dk1"/>
              </a:solidFill>
            </a:endParaRPr>
          </a:p>
          <a:p>
            <a:pPr lvl="0" rtl="0">
              <a:spcBef>
                <a:spcPts val="0"/>
              </a:spcBef>
              <a:buClr>
                <a:schemeClr val="dk1"/>
              </a:buClr>
              <a:buFont typeface="Arial"/>
              <a:buNone/>
            </a:pPr>
            <a:endParaRPr sz="1600" dirty="0">
              <a:solidFill>
                <a:schemeClr val="dk1"/>
              </a:solidFill>
            </a:endParaRPr>
          </a:p>
          <a:p>
            <a:pPr lvl="0" rtl="0">
              <a:spcBef>
                <a:spcPts val="0"/>
              </a:spcBef>
              <a:buClr>
                <a:schemeClr val="dk1"/>
              </a:buClr>
              <a:buFont typeface="Arial"/>
              <a:buNone/>
            </a:pPr>
            <a:endParaRPr sz="1600" dirty="0">
              <a:solidFill>
                <a:schemeClr val="dk1"/>
              </a:solidFill>
            </a:endParaRPr>
          </a:p>
          <a:p>
            <a:pPr lvl="0" algn="ctr" rtl="0">
              <a:spcBef>
                <a:spcPts val="0"/>
              </a:spcBef>
              <a:buNone/>
            </a:pPr>
            <a:endParaRPr sz="1600" b="1" dirty="0"/>
          </a:p>
          <a:p>
            <a:pPr lvl="0" rtl="0">
              <a:spcBef>
                <a:spcPts val="0"/>
              </a:spcBef>
              <a:buNone/>
            </a:pPr>
            <a:endParaRPr sz="1600" dirty="0"/>
          </a:p>
          <a:p>
            <a:pPr lvl="0" rtl="0">
              <a:spcBef>
                <a:spcPts val="0"/>
              </a:spcBef>
              <a:buNone/>
            </a:pPr>
            <a:endParaRPr sz="1600" dirty="0"/>
          </a:p>
          <a:p>
            <a:pPr lvl="0" rtl="0">
              <a:spcBef>
                <a:spcPts val="0"/>
              </a:spcBef>
              <a:buNone/>
            </a:pPr>
            <a:endParaRPr sz="1600" dirty="0"/>
          </a:p>
          <a:p>
            <a:pPr lvl="0" rtl="0">
              <a:spcBef>
                <a:spcPts val="0"/>
              </a:spcBef>
              <a:buNone/>
            </a:pPr>
            <a:endParaRPr sz="1600" dirty="0"/>
          </a:p>
          <a:p>
            <a:pPr lvl="0" rtl="0">
              <a:spcBef>
                <a:spcPts val="0"/>
              </a:spcBef>
              <a:buNone/>
            </a:pPr>
            <a:endParaRPr sz="1600" dirty="0"/>
          </a:p>
          <a:p>
            <a:pPr lvl="0" rtl="0">
              <a:spcBef>
                <a:spcPts val="0"/>
              </a:spcBef>
              <a:buNone/>
            </a:pP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834" y="288648"/>
            <a:ext cx="6868632" cy="9769752"/>
          </a:xfrm>
          <a:prstGeom prst="rect">
            <a:avLst/>
          </a:prstGeom>
        </p:spPr>
      </p:pic>
    </p:spTree>
    <p:extLst>
      <p:ext uri="{BB962C8B-B14F-4D97-AF65-F5344CB8AC3E}">
        <p14:creationId xmlns:p14="http://schemas.microsoft.com/office/powerpoint/2010/main" val="186227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p:nvPr/>
        </p:nvSpPr>
        <p:spPr>
          <a:xfrm>
            <a:off x="350806" y="-25045"/>
            <a:ext cx="6947100" cy="575400"/>
          </a:xfrm>
          <a:prstGeom prst="rect">
            <a:avLst/>
          </a:prstGeom>
          <a:noFill/>
          <a:ln>
            <a:noFill/>
          </a:ln>
        </p:spPr>
        <p:txBody>
          <a:bodyPr lIns="102600" tIns="51275" rIns="102600" bIns="51275" anchor="t" anchorCtr="0">
            <a:noAutofit/>
          </a:bodyPr>
          <a:lstStyle/>
          <a:p>
            <a:pPr marL="0" marR="0" lvl="0" indent="0" algn="ctr" rtl="0">
              <a:spcBef>
                <a:spcPts val="0"/>
              </a:spcBef>
              <a:buSzPct val="25000"/>
              <a:buNone/>
            </a:pPr>
            <a:r>
              <a:rPr lang="en-US" sz="3100">
                <a:solidFill>
                  <a:srgbClr val="FF0000"/>
                </a:solidFill>
                <a:latin typeface="Impact"/>
                <a:ea typeface="Impact"/>
                <a:cs typeface="Impact"/>
                <a:sym typeface="Impact"/>
              </a:rPr>
              <a:t>The Freedom Riders</a:t>
            </a:r>
          </a:p>
        </p:txBody>
      </p:sp>
      <p:sp>
        <p:nvSpPr>
          <p:cNvPr id="380" name="Shape 380"/>
          <p:cNvSpPr/>
          <p:nvPr/>
        </p:nvSpPr>
        <p:spPr>
          <a:xfrm>
            <a:off x="96248" y="464089"/>
            <a:ext cx="7410338" cy="1305300"/>
          </a:xfrm>
          <a:prstGeom prst="rect">
            <a:avLst/>
          </a:prstGeom>
          <a:noFill/>
          <a:ln>
            <a:noFill/>
          </a:ln>
        </p:spPr>
        <p:txBody>
          <a:bodyPr lIns="102600" tIns="51275" rIns="102600" bIns="51275" anchor="ctr" anchorCtr="0">
            <a:noAutofit/>
          </a:bodyPr>
          <a:lstStyle/>
          <a:p>
            <a:pPr lvl="0" algn="ctr">
              <a:buClr>
                <a:schemeClr val="dk1"/>
              </a:buClr>
              <a:buSzPct val="25000"/>
            </a:pPr>
            <a:r>
              <a:rPr lang="en-US" sz="1300" b="1" dirty="0">
                <a:solidFill>
                  <a:schemeClr val="dk1"/>
                </a:solidFill>
              </a:rPr>
              <a:t>Directions</a:t>
            </a:r>
            <a:r>
              <a:rPr lang="en-US" sz="1300" dirty="0">
                <a:solidFill>
                  <a:schemeClr val="dk1"/>
                </a:solidFill>
              </a:rPr>
              <a:t>: The Freedom Riders were civil rights activists who rode interstate buses </a:t>
            </a:r>
            <a:br>
              <a:rPr lang="en-US" sz="1300" dirty="0">
                <a:solidFill>
                  <a:schemeClr val="dk1"/>
                </a:solidFill>
              </a:rPr>
            </a:br>
            <a:r>
              <a:rPr lang="en-US" sz="1300" dirty="0">
                <a:solidFill>
                  <a:schemeClr val="dk1"/>
                </a:solidFill>
              </a:rPr>
              <a:t>into the South 1961 to protest segregation. Use these </a:t>
            </a:r>
            <a:r>
              <a:rPr lang="en-US" sz="1300" b="1" u="sng" dirty="0">
                <a:solidFill>
                  <a:schemeClr val="hlink"/>
                </a:solidFill>
                <a:hlinkClick r:id="rId3"/>
              </a:rPr>
              <a:t>online resources</a:t>
            </a:r>
            <a:r>
              <a:rPr lang="en-US" sz="1300" dirty="0">
                <a:solidFill>
                  <a:schemeClr val="dk1"/>
                </a:solidFill>
              </a:rPr>
              <a:t>, </a:t>
            </a:r>
            <a:r>
              <a:rPr lang="en-US" sz="1300" dirty="0">
                <a:solidFill>
                  <a:schemeClr val="dk1"/>
                </a:solidFill>
                <a:hlinkClick r:id="rId4"/>
              </a:rPr>
              <a:t>https://www.gilderlehrman.org/sites/default/files/swf/freedomRiders/index.html</a:t>
            </a:r>
            <a:endParaRPr lang="en-US" sz="1300" dirty="0">
              <a:solidFill>
                <a:schemeClr val="dk1"/>
              </a:solidFill>
            </a:endParaRPr>
          </a:p>
          <a:p>
            <a:pPr lvl="0" algn="ctr">
              <a:buClr>
                <a:schemeClr val="dk1"/>
              </a:buClr>
              <a:buSzPct val="25000"/>
            </a:pPr>
            <a:r>
              <a:rPr lang="en-US" sz="1300" dirty="0">
                <a:solidFill>
                  <a:schemeClr val="dk1"/>
                </a:solidFill>
              </a:rPr>
              <a:t>on the </a:t>
            </a:r>
            <a:r>
              <a:rPr lang="en-US" sz="1300" b="1" u="sng" dirty="0">
                <a:solidFill>
                  <a:schemeClr val="hlink"/>
                </a:solidFill>
                <a:hlinkClick r:id="rId5"/>
              </a:rPr>
              <a:t>Freedom Riders</a:t>
            </a:r>
            <a:r>
              <a:rPr lang="en-US" sz="1300" dirty="0">
                <a:solidFill>
                  <a:schemeClr val="dk1"/>
                </a:solidFill>
              </a:rPr>
              <a:t>, this </a:t>
            </a:r>
            <a:r>
              <a:rPr lang="en-US" sz="1300" b="1" u="sng" dirty="0">
                <a:solidFill>
                  <a:schemeClr val="hlink"/>
                </a:solidFill>
                <a:hlinkClick r:id="rId6"/>
              </a:rPr>
              <a:t>collection of documents and resources</a:t>
            </a:r>
            <a:r>
              <a:rPr lang="en-US" sz="1300" dirty="0">
                <a:solidFill>
                  <a:schemeClr val="dk1"/>
                </a:solidFill>
              </a:rPr>
              <a:t>, </a:t>
            </a:r>
            <a:r>
              <a:rPr lang="en-US" sz="1300" dirty="0">
                <a:solidFill>
                  <a:schemeClr val="dk1"/>
                </a:solidFill>
                <a:hlinkClick r:id="rId7"/>
              </a:rPr>
              <a:t>http://www.pbs.org/wgbh/americanexperience/films/freedomriders/</a:t>
            </a:r>
            <a:r>
              <a:rPr lang="en-US" sz="1300" dirty="0">
                <a:solidFill>
                  <a:schemeClr val="dk1"/>
                </a:solidFill>
              </a:rPr>
              <a:t> Then, drag and drop the descriptions of what happened to each correct location. </a:t>
            </a:r>
          </a:p>
          <a:p>
            <a:pPr lvl="0" algn="ctr">
              <a:buClr>
                <a:schemeClr val="dk1"/>
              </a:buClr>
              <a:buSzPct val="25000"/>
            </a:pPr>
            <a:r>
              <a:rPr lang="en-US" sz="1300" dirty="0">
                <a:solidFill>
                  <a:schemeClr val="dk1"/>
                </a:solidFill>
              </a:rPr>
              <a:t>At the bottom, explain the impact the Freedom Riders had.</a:t>
            </a:r>
          </a:p>
        </p:txBody>
      </p:sp>
      <p:pic>
        <p:nvPicPr>
          <p:cNvPr id="381" name="Shape 381" descr="US Map.jpg"/>
          <p:cNvPicPr preferRelativeResize="0"/>
          <p:nvPr/>
        </p:nvPicPr>
        <p:blipFill>
          <a:blip r:embed="rId8">
            <a:alphaModFix/>
          </a:blip>
          <a:stretch>
            <a:fillRect/>
          </a:stretch>
        </p:blipFill>
        <p:spPr>
          <a:xfrm>
            <a:off x="560858" y="1927666"/>
            <a:ext cx="5832173" cy="5291962"/>
          </a:xfrm>
          <a:prstGeom prst="rect">
            <a:avLst/>
          </a:prstGeom>
          <a:noFill/>
          <a:ln>
            <a:noFill/>
          </a:ln>
        </p:spPr>
      </p:pic>
      <p:pic>
        <p:nvPicPr>
          <p:cNvPr id="382" name="Shape 382"/>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2475454" y="121302"/>
            <a:ext cx="2285085" cy="2629577"/>
          </a:xfrm>
          <a:prstGeom prst="rect">
            <a:avLst/>
          </a:prstGeom>
          <a:noFill/>
          <a:ln>
            <a:noFill/>
          </a:ln>
        </p:spPr>
      </p:pic>
      <p:sp>
        <p:nvSpPr>
          <p:cNvPr id="383" name="Shape 383"/>
          <p:cNvSpPr/>
          <p:nvPr/>
        </p:nvSpPr>
        <p:spPr>
          <a:xfrm rot="-5400000">
            <a:off x="-683521" y="1820082"/>
            <a:ext cx="448500" cy="1111200"/>
          </a:xfrm>
          <a:prstGeom prst="upArrow">
            <a:avLst>
              <a:gd name="adj1" fmla="val 50000"/>
              <a:gd name="adj2" fmla="val 50000"/>
            </a:avLst>
          </a:prstGeom>
          <a:solidFill>
            <a:srgbClr val="FF0000"/>
          </a:solidFill>
          <a:ln w="9525" cap="flat" cmpd="sng">
            <a:solidFill>
              <a:srgbClr val="000000"/>
            </a:solidFill>
            <a:prstDash val="solid"/>
            <a:round/>
            <a:headEnd type="none" w="med" len="med"/>
            <a:tailEnd type="none" w="med" len="med"/>
          </a:ln>
        </p:spPr>
        <p:txBody>
          <a:bodyPr lIns="102600" tIns="102600" rIns="102600" bIns="102600" anchor="ctr" anchorCtr="0">
            <a:noAutofit/>
          </a:bodyPr>
          <a:lstStyle/>
          <a:p>
            <a:pPr lvl="0">
              <a:spcBef>
                <a:spcPts val="0"/>
              </a:spcBef>
              <a:buNone/>
            </a:pPr>
            <a:endParaRPr/>
          </a:p>
        </p:txBody>
      </p:sp>
      <p:sp>
        <p:nvSpPr>
          <p:cNvPr id="384" name="Shape 384"/>
          <p:cNvSpPr txBox="1"/>
          <p:nvPr/>
        </p:nvSpPr>
        <p:spPr>
          <a:xfrm>
            <a:off x="183656" y="6632780"/>
            <a:ext cx="1860600" cy="751200"/>
          </a:xfrm>
          <a:prstGeom prst="rect">
            <a:avLst/>
          </a:prstGeom>
          <a:solidFill>
            <a:srgbClr val="D9D2E9"/>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a:spcBef>
                <a:spcPts val="0"/>
              </a:spcBef>
              <a:buNone/>
            </a:pPr>
            <a:r>
              <a:rPr lang="en-US" sz="1300"/>
              <a:t>May 1-5  - Gather on buses and depart for the South. </a:t>
            </a:r>
          </a:p>
        </p:txBody>
      </p:sp>
      <p:sp>
        <p:nvSpPr>
          <p:cNvPr id="385" name="Shape 385"/>
          <p:cNvSpPr txBox="1"/>
          <p:nvPr/>
        </p:nvSpPr>
        <p:spPr>
          <a:xfrm>
            <a:off x="3158798" y="7704482"/>
            <a:ext cx="2409900" cy="1190700"/>
          </a:xfrm>
          <a:prstGeom prst="rect">
            <a:avLst/>
          </a:prstGeom>
          <a:solidFill>
            <a:srgbClr val="D9D2E9"/>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rtl="0">
              <a:spcBef>
                <a:spcPts val="0"/>
              </a:spcBef>
              <a:buNone/>
            </a:pPr>
            <a:r>
              <a:rPr lang="en-US" sz="1300"/>
              <a:t>May 17 - Riders are arrested by Bull Connor, who then brings them to Tennessee and dumps them on the side of the road.</a:t>
            </a:r>
          </a:p>
        </p:txBody>
      </p:sp>
      <p:sp>
        <p:nvSpPr>
          <p:cNvPr id="386" name="Shape 386"/>
          <p:cNvSpPr txBox="1"/>
          <p:nvPr/>
        </p:nvSpPr>
        <p:spPr>
          <a:xfrm>
            <a:off x="2305086" y="5856950"/>
            <a:ext cx="1635299" cy="1527000"/>
          </a:xfrm>
          <a:prstGeom prst="rect">
            <a:avLst/>
          </a:prstGeom>
          <a:solidFill>
            <a:srgbClr val="D9EAD3"/>
          </a:solidFill>
          <a:ln w="9525" cap="flat" cmpd="sng">
            <a:solidFill>
              <a:srgbClr val="434343"/>
            </a:solidFill>
            <a:prstDash val="solid"/>
            <a:round/>
            <a:headEnd type="none" w="med" len="med"/>
            <a:tailEnd type="none" w="med" len="med"/>
          </a:ln>
        </p:spPr>
        <p:txBody>
          <a:bodyPr lIns="102600" tIns="102600" rIns="102600" bIns="102600" anchor="ctr" anchorCtr="0">
            <a:noAutofit/>
          </a:bodyPr>
          <a:lstStyle/>
          <a:p>
            <a:pPr lvl="0" rtl="0">
              <a:spcBef>
                <a:spcPts val="0"/>
              </a:spcBef>
              <a:buNone/>
            </a:pPr>
            <a:r>
              <a:rPr lang="en-US" sz="1300"/>
              <a:t>May 14 - A mob of more than 100 KKK members of attacked the freedom riders on </a:t>
            </a:r>
            <a:r>
              <a:rPr lang="en-US" sz="1300">
                <a:solidFill>
                  <a:schemeClr val="dk1"/>
                </a:solidFill>
              </a:rPr>
              <a:t>Mother's Day.</a:t>
            </a:r>
          </a:p>
        </p:txBody>
      </p:sp>
      <p:sp>
        <p:nvSpPr>
          <p:cNvPr id="387" name="Shape 387"/>
          <p:cNvSpPr txBox="1"/>
          <p:nvPr/>
        </p:nvSpPr>
        <p:spPr>
          <a:xfrm>
            <a:off x="297471" y="7496445"/>
            <a:ext cx="2409900" cy="1190700"/>
          </a:xfrm>
          <a:prstGeom prst="rect">
            <a:avLst/>
          </a:prstGeom>
          <a:solidFill>
            <a:srgbClr val="D9D2E9"/>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rtl="0">
              <a:spcBef>
                <a:spcPts val="0"/>
              </a:spcBef>
              <a:buNone/>
            </a:pPr>
            <a:r>
              <a:rPr lang="en-US" sz="1300"/>
              <a:t>May 17 - Riders are arrested by Bull Connor, w</a:t>
            </a:r>
          </a:p>
        </p:txBody>
      </p:sp>
      <p:sp>
        <p:nvSpPr>
          <p:cNvPr id="388" name="Shape 388"/>
          <p:cNvSpPr txBox="1"/>
          <p:nvPr/>
        </p:nvSpPr>
        <p:spPr>
          <a:xfrm>
            <a:off x="183656" y="7490010"/>
            <a:ext cx="7114500" cy="2406900"/>
          </a:xfrm>
          <a:prstGeom prst="rect">
            <a:avLst/>
          </a:prstGeom>
          <a:solidFill>
            <a:srgbClr val="CFE2F3"/>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algn="ctr" rtl="0">
              <a:spcBef>
                <a:spcPts val="0"/>
              </a:spcBef>
              <a:buNone/>
            </a:pPr>
            <a:r>
              <a:rPr lang="en-US" sz="1600" b="1" dirty="0"/>
              <a:t>Impact</a:t>
            </a:r>
          </a:p>
          <a:p>
            <a:pPr lvl="0" rtl="0">
              <a:spcBef>
                <a:spcPts val="0"/>
              </a:spcBef>
              <a:buNone/>
            </a:pPr>
            <a:endParaRPr sz="1600" dirty="0"/>
          </a:p>
          <a:p>
            <a:pPr lvl="0" rtl="0">
              <a:spcBef>
                <a:spcPts val="0"/>
              </a:spcBef>
              <a:buNone/>
            </a:pPr>
            <a:endParaRPr sz="1600" dirty="0"/>
          </a:p>
          <a:p>
            <a:pPr lvl="0" rtl="0">
              <a:spcBef>
                <a:spcPts val="0"/>
              </a:spcBef>
              <a:buNone/>
            </a:pPr>
            <a:endParaRPr sz="1600" dirty="0"/>
          </a:p>
          <a:p>
            <a:pPr lvl="0" rtl="0">
              <a:spcBef>
                <a:spcPts val="0"/>
              </a:spcBef>
              <a:buNone/>
            </a:pPr>
            <a:endParaRPr sz="1600" dirty="0"/>
          </a:p>
        </p:txBody>
      </p:sp>
      <p:sp>
        <p:nvSpPr>
          <p:cNvPr id="389" name="Shape 389"/>
          <p:cNvSpPr txBox="1"/>
          <p:nvPr/>
        </p:nvSpPr>
        <p:spPr>
          <a:xfrm>
            <a:off x="4055973" y="4781920"/>
            <a:ext cx="2409900" cy="1190700"/>
          </a:xfrm>
          <a:prstGeom prst="rect">
            <a:avLst/>
          </a:prstGeom>
          <a:solidFill>
            <a:srgbClr val="D9D2E9"/>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rtl="0">
              <a:spcBef>
                <a:spcPts val="0"/>
              </a:spcBef>
              <a:buNone/>
            </a:pPr>
            <a:r>
              <a:rPr lang="en-US" sz="1300"/>
              <a:t>May 17 - Riders are arrested by Bull Connor, who then brings them to Tennessee and dumps them on the side of the road.</a:t>
            </a:r>
          </a:p>
        </p:txBody>
      </p:sp>
      <p:sp>
        <p:nvSpPr>
          <p:cNvPr id="390" name="Shape 390"/>
          <p:cNvSpPr txBox="1"/>
          <p:nvPr/>
        </p:nvSpPr>
        <p:spPr>
          <a:xfrm>
            <a:off x="0" y="5564350"/>
            <a:ext cx="2189700" cy="962400"/>
          </a:xfrm>
          <a:prstGeom prst="rect">
            <a:avLst/>
          </a:prstGeom>
          <a:solidFill>
            <a:srgbClr val="FCE5CD"/>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rtl="0">
              <a:spcBef>
                <a:spcPts val="0"/>
              </a:spcBef>
              <a:buNone/>
            </a:pPr>
            <a:r>
              <a:rPr lang="en-US" sz="1300"/>
              <a:t>May 24 - Riders are arrested for using a “white only” restroom and jailed for over a month.</a:t>
            </a:r>
          </a:p>
        </p:txBody>
      </p:sp>
      <p:sp>
        <p:nvSpPr>
          <p:cNvPr id="391" name="Shape 391"/>
          <p:cNvSpPr txBox="1"/>
          <p:nvPr/>
        </p:nvSpPr>
        <p:spPr>
          <a:xfrm>
            <a:off x="4055973" y="6078710"/>
            <a:ext cx="2861700" cy="1305300"/>
          </a:xfrm>
          <a:prstGeom prst="rect">
            <a:avLst/>
          </a:prstGeom>
          <a:solidFill>
            <a:srgbClr val="EAD1DC"/>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rtl="0">
              <a:spcBef>
                <a:spcPts val="0"/>
              </a:spcBef>
              <a:buNone/>
            </a:pPr>
            <a:r>
              <a:rPr lang="en-US" sz="1300"/>
              <a:t>May 8 - 1st confrontation when Joseph Perkins is arrested for trespassing as he attempts to have his shoes shined at a whites-only shoeshine chair and spends two nights in jail.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p:nvPr/>
        </p:nvSpPr>
        <p:spPr>
          <a:xfrm>
            <a:off x="350806" y="-25045"/>
            <a:ext cx="6947100" cy="575400"/>
          </a:xfrm>
          <a:prstGeom prst="rect">
            <a:avLst/>
          </a:prstGeom>
          <a:noFill/>
          <a:ln>
            <a:noFill/>
          </a:ln>
        </p:spPr>
        <p:txBody>
          <a:bodyPr lIns="102600" tIns="51275" rIns="102600" bIns="51275" anchor="t" anchorCtr="0">
            <a:noAutofit/>
          </a:bodyPr>
          <a:lstStyle/>
          <a:p>
            <a:pPr marL="0" marR="0" lvl="0" indent="0" algn="ctr" rtl="0">
              <a:spcBef>
                <a:spcPts val="0"/>
              </a:spcBef>
              <a:buSzPct val="25000"/>
              <a:buNone/>
            </a:pPr>
            <a:r>
              <a:rPr lang="en-US" sz="3100" dirty="0">
                <a:solidFill>
                  <a:srgbClr val="0070C0"/>
                </a:solidFill>
                <a:latin typeface="Impact"/>
                <a:ea typeface="Impact"/>
                <a:cs typeface="Impact"/>
                <a:sym typeface="Impact"/>
              </a:rPr>
              <a:t>Goals of the Civil Rights Movement</a:t>
            </a:r>
          </a:p>
        </p:txBody>
      </p:sp>
      <p:sp>
        <p:nvSpPr>
          <p:cNvPr id="380" name="Shape 380"/>
          <p:cNvSpPr/>
          <p:nvPr/>
        </p:nvSpPr>
        <p:spPr>
          <a:xfrm>
            <a:off x="96248" y="464089"/>
            <a:ext cx="7410338" cy="1305300"/>
          </a:xfrm>
          <a:prstGeom prst="rect">
            <a:avLst/>
          </a:prstGeom>
          <a:noFill/>
          <a:ln>
            <a:noFill/>
          </a:ln>
        </p:spPr>
        <p:txBody>
          <a:bodyPr lIns="102600" tIns="51275" rIns="102600" bIns="51275" anchor="ctr" anchorCtr="0">
            <a:noAutofit/>
          </a:bodyPr>
          <a:lstStyle/>
          <a:p>
            <a:pPr lvl="0" algn="ctr">
              <a:buClr>
                <a:schemeClr val="dk1"/>
              </a:buClr>
              <a:buSzPct val="25000"/>
            </a:pPr>
            <a:endParaRPr lang="en-US" sz="1300" dirty="0">
              <a:solidFill>
                <a:schemeClr val="dk1"/>
              </a:solidFill>
            </a:endParaRPr>
          </a:p>
        </p:txBody>
      </p:sp>
      <p:sp>
        <p:nvSpPr>
          <p:cNvPr id="386" name="Shape 386"/>
          <p:cNvSpPr txBox="1"/>
          <p:nvPr/>
        </p:nvSpPr>
        <p:spPr>
          <a:xfrm>
            <a:off x="141876" y="2070555"/>
            <a:ext cx="4408859" cy="656741"/>
          </a:xfrm>
          <a:prstGeom prst="rect">
            <a:avLst/>
          </a:prstGeom>
          <a:solidFill>
            <a:srgbClr val="D9EAD3"/>
          </a:solidFill>
          <a:ln w="9525" cap="flat" cmpd="sng">
            <a:solidFill>
              <a:srgbClr val="434343"/>
            </a:solidFill>
            <a:prstDash val="solid"/>
            <a:round/>
            <a:headEnd type="none" w="med" len="med"/>
            <a:tailEnd type="none" w="med" len="med"/>
          </a:ln>
        </p:spPr>
        <p:txBody>
          <a:bodyPr lIns="102600" tIns="102600" rIns="102600" bIns="102600" anchor="ctr" anchorCtr="0">
            <a:noAutofit/>
          </a:bodyPr>
          <a:lstStyle/>
          <a:p>
            <a:pPr lvl="0" algn="ctr" rtl="0">
              <a:spcBef>
                <a:spcPts val="0"/>
              </a:spcBef>
              <a:buNone/>
            </a:pPr>
            <a:r>
              <a:rPr lang="en-US" sz="2000" dirty="0">
                <a:solidFill>
                  <a:schemeClr val="dk1"/>
                </a:solidFill>
                <a:latin typeface="Times New Roman" panose="02020603050405020304" pitchFamily="18" charset="0"/>
                <a:cs typeface="Times New Roman" panose="02020603050405020304" pitchFamily="18" charset="0"/>
              </a:rPr>
              <a:t>Integration of Central High School</a:t>
            </a:r>
          </a:p>
        </p:txBody>
      </p:sp>
      <p:sp>
        <p:nvSpPr>
          <p:cNvPr id="388" name="Shape 388"/>
          <p:cNvSpPr txBox="1"/>
          <p:nvPr/>
        </p:nvSpPr>
        <p:spPr>
          <a:xfrm>
            <a:off x="162516" y="1114312"/>
            <a:ext cx="4388219" cy="728625"/>
          </a:xfrm>
          <a:prstGeom prst="rect">
            <a:avLst/>
          </a:prstGeom>
          <a:solidFill>
            <a:srgbClr val="CFE2F3"/>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algn="ctr" rtl="0">
              <a:spcBef>
                <a:spcPts val="0"/>
              </a:spcBef>
              <a:buNone/>
            </a:pPr>
            <a:r>
              <a:rPr lang="en-US" sz="2000" dirty="0">
                <a:latin typeface="Times New Roman" panose="02020603050405020304" pitchFamily="18" charset="0"/>
                <a:cs typeface="Times New Roman" panose="02020603050405020304" pitchFamily="18" charset="0"/>
              </a:rPr>
              <a:t>Montgomery Bus Boycott</a:t>
            </a:r>
            <a:endParaRPr sz="2000" dirty="0">
              <a:latin typeface="Times New Roman" panose="02020603050405020304" pitchFamily="18" charset="0"/>
              <a:cs typeface="Times New Roman" panose="02020603050405020304" pitchFamily="18" charset="0"/>
            </a:endParaRPr>
          </a:p>
        </p:txBody>
      </p:sp>
      <p:sp>
        <p:nvSpPr>
          <p:cNvPr id="389" name="Shape 389"/>
          <p:cNvSpPr txBox="1"/>
          <p:nvPr/>
        </p:nvSpPr>
        <p:spPr>
          <a:xfrm>
            <a:off x="162766" y="2867383"/>
            <a:ext cx="4387969" cy="682955"/>
          </a:xfrm>
          <a:prstGeom prst="rect">
            <a:avLst/>
          </a:prstGeom>
          <a:solidFill>
            <a:srgbClr val="D9D2E9"/>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algn="ctr" rtl="0">
              <a:spcBef>
                <a:spcPts val="0"/>
              </a:spcBef>
              <a:buNone/>
            </a:pPr>
            <a:r>
              <a:rPr lang="en-US" sz="2000" dirty="0">
                <a:latin typeface="Times New Roman" panose="02020603050405020304" pitchFamily="18" charset="0"/>
                <a:cs typeface="Times New Roman" panose="02020603050405020304" pitchFamily="18" charset="0"/>
              </a:rPr>
              <a:t>Sit-Ins</a:t>
            </a:r>
          </a:p>
        </p:txBody>
      </p:sp>
      <p:sp>
        <p:nvSpPr>
          <p:cNvPr id="390" name="Shape 390"/>
          <p:cNvSpPr txBox="1"/>
          <p:nvPr/>
        </p:nvSpPr>
        <p:spPr>
          <a:xfrm>
            <a:off x="162766" y="3710588"/>
            <a:ext cx="4387969" cy="718131"/>
          </a:xfrm>
          <a:prstGeom prst="rect">
            <a:avLst/>
          </a:prstGeom>
          <a:solidFill>
            <a:srgbClr val="FCE5CD"/>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algn="ctr" rtl="0">
              <a:spcBef>
                <a:spcPts val="0"/>
              </a:spcBef>
              <a:buNone/>
            </a:pPr>
            <a:r>
              <a:rPr lang="en-US" sz="2400" dirty="0">
                <a:latin typeface="Times New Roman" panose="02020603050405020304" pitchFamily="18" charset="0"/>
                <a:cs typeface="Times New Roman" panose="02020603050405020304" pitchFamily="18" charset="0"/>
              </a:rPr>
              <a:t>Freedom Rides</a:t>
            </a:r>
          </a:p>
        </p:txBody>
      </p:sp>
      <p:sp>
        <p:nvSpPr>
          <p:cNvPr id="391" name="Shape 391"/>
          <p:cNvSpPr txBox="1"/>
          <p:nvPr/>
        </p:nvSpPr>
        <p:spPr>
          <a:xfrm>
            <a:off x="162766" y="4562864"/>
            <a:ext cx="4387969" cy="736938"/>
          </a:xfrm>
          <a:prstGeom prst="rect">
            <a:avLst/>
          </a:prstGeom>
          <a:solidFill>
            <a:srgbClr val="EAD1DC"/>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algn="ctr" rtl="0">
              <a:spcBef>
                <a:spcPts val="0"/>
              </a:spcBef>
              <a:buNone/>
            </a:pPr>
            <a:r>
              <a:rPr lang="en-US" sz="2000" dirty="0">
                <a:latin typeface="Times New Roman" panose="02020603050405020304" pitchFamily="18" charset="0"/>
                <a:cs typeface="Times New Roman" panose="02020603050405020304" pitchFamily="18" charset="0"/>
              </a:rPr>
              <a:t>Birmingham Campaign</a:t>
            </a:r>
          </a:p>
        </p:txBody>
      </p:sp>
      <p:sp>
        <p:nvSpPr>
          <p:cNvPr id="15" name="Shape 388"/>
          <p:cNvSpPr txBox="1"/>
          <p:nvPr/>
        </p:nvSpPr>
        <p:spPr>
          <a:xfrm>
            <a:off x="139827" y="5537453"/>
            <a:ext cx="4410908" cy="728625"/>
          </a:xfrm>
          <a:prstGeom prst="rect">
            <a:avLst/>
          </a:prstGeom>
          <a:solidFill>
            <a:srgbClr val="CFE2F3"/>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algn="ctr" rtl="0">
              <a:spcBef>
                <a:spcPts val="0"/>
              </a:spcBef>
              <a:buNone/>
            </a:pPr>
            <a:r>
              <a:rPr lang="en-US" sz="2000" dirty="0">
                <a:latin typeface="Times New Roman" panose="02020603050405020304" pitchFamily="18" charset="0"/>
                <a:cs typeface="Times New Roman" panose="02020603050405020304" pitchFamily="18" charset="0"/>
              </a:rPr>
              <a:t>March on Washington</a:t>
            </a:r>
            <a:endParaRPr sz="2000" dirty="0">
              <a:latin typeface="Times New Roman" panose="02020603050405020304" pitchFamily="18" charset="0"/>
              <a:cs typeface="Times New Roman" panose="02020603050405020304" pitchFamily="18" charset="0"/>
            </a:endParaRPr>
          </a:p>
        </p:txBody>
      </p:sp>
      <p:sp>
        <p:nvSpPr>
          <p:cNvPr id="16" name="Shape 386"/>
          <p:cNvSpPr txBox="1"/>
          <p:nvPr/>
        </p:nvSpPr>
        <p:spPr>
          <a:xfrm>
            <a:off x="119187" y="6475766"/>
            <a:ext cx="4431548" cy="656741"/>
          </a:xfrm>
          <a:prstGeom prst="rect">
            <a:avLst/>
          </a:prstGeom>
          <a:solidFill>
            <a:srgbClr val="D9EAD3"/>
          </a:solidFill>
          <a:ln w="9525" cap="flat" cmpd="sng">
            <a:solidFill>
              <a:srgbClr val="434343"/>
            </a:solidFill>
            <a:prstDash val="solid"/>
            <a:round/>
            <a:headEnd type="none" w="med" len="med"/>
            <a:tailEnd type="none" w="med" len="med"/>
          </a:ln>
        </p:spPr>
        <p:txBody>
          <a:bodyPr lIns="102600" tIns="102600" rIns="102600" bIns="102600" anchor="ctr" anchorCtr="0">
            <a:noAutofit/>
          </a:bodyPr>
          <a:lstStyle/>
          <a:p>
            <a:pPr lvl="0" algn="ctr" rtl="0">
              <a:spcBef>
                <a:spcPts val="0"/>
              </a:spcBef>
              <a:buNone/>
            </a:pPr>
            <a:r>
              <a:rPr lang="en-US" sz="2000" dirty="0">
                <a:solidFill>
                  <a:schemeClr val="dk1"/>
                </a:solidFill>
                <a:latin typeface="Times New Roman" panose="02020603050405020304" pitchFamily="18" charset="0"/>
                <a:cs typeface="Times New Roman" panose="02020603050405020304" pitchFamily="18" charset="0"/>
              </a:rPr>
              <a:t>Civil Rights Act of 1964</a:t>
            </a:r>
          </a:p>
        </p:txBody>
      </p:sp>
      <p:sp>
        <p:nvSpPr>
          <p:cNvPr id="17" name="Shape 389"/>
          <p:cNvSpPr txBox="1"/>
          <p:nvPr/>
        </p:nvSpPr>
        <p:spPr>
          <a:xfrm>
            <a:off x="119187" y="7330018"/>
            <a:ext cx="4431548" cy="682955"/>
          </a:xfrm>
          <a:prstGeom prst="rect">
            <a:avLst/>
          </a:prstGeom>
          <a:solidFill>
            <a:srgbClr val="D9D2E9"/>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algn="ctr" rtl="0">
              <a:spcBef>
                <a:spcPts val="0"/>
              </a:spcBef>
              <a:buNone/>
            </a:pPr>
            <a:r>
              <a:rPr lang="en-US" sz="2000" dirty="0">
                <a:latin typeface="Times New Roman" panose="02020603050405020304" pitchFamily="18" charset="0"/>
                <a:cs typeface="Times New Roman" panose="02020603050405020304" pitchFamily="18" charset="0"/>
              </a:rPr>
              <a:t>Voting Rights Act of 1965</a:t>
            </a:r>
          </a:p>
        </p:txBody>
      </p:sp>
      <p:sp>
        <p:nvSpPr>
          <p:cNvPr id="18" name="Shape 390"/>
          <p:cNvSpPr txBox="1"/>
          <p:nvPr/>
        </p:nvSpPr>
        <p:spPr>
          <a:xfrm>
            <a:off x="96248" y="8197940"/>
            <a:ext cx="4454487" cy="718131"/>
          </a:xfrm>
          <a:prstGeom prst="rect">
            <a:avLst/>
          </a:prstGeom>
          <a:solidFill>
            <a:srgbClr val="FCE5CD"/>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algn="ctr" rtl="0">
              <a:spcBef>
                <a:spcPts val="0"/>
              </a:spcBef>
              <a:buNone/>
            </a:pPr>
            <a:r>
              <a:rPr lang="en-US" sz="2000" dirty="0">
                <a:latin typeface="Times New Roman" panose="02020603050405020304" pitchFamily="18" charset="0"/>
                <a:cs typeface="Times New Roman" panose="02020603050405020304" pitchFamily="18" charset="0"/>
              </a:rPr>
              <a:t>Malcolm X</a:t>
            </a:r>
          </a:p>
        </p:txBody>
      </p:sp>
      <p:sp>
        <p:nvSpPr>
          <p:cNvPr id="19" name="Shape 391"/>
          <p:cNvSpPr txBox="1"/>
          <p:nvPr/>
        </p:nvSpPr>
        <p:spPr>
          <a:xfrm>
            <a:off x="96248" y="9099986"/>
            <a:ext cx="4454487" cy="736938"/>
          </a:xfrm>
          <a:prstGeom prst="rect">
            <a:avLst/>
          </a:prstGeom>
          <a:solidFill>
            <a:srgbClr val="EAD1DC"/>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algn="ctr" rtl="0">
              <a:spcBef>
                <a:spcPts val="0"/>
              </a:spcBef>
              <a:buNone/>
            </a:pPr>
            <a:r>
              <a:rPr lang="en-US" sz="2000" dirty="0" err="1">
                <a:latin typeface="Times New Roman" panose="02020603050405020304" pitchFamily="18" charset="0"/>
                <a:cs typeface="Times New Roman" panose="02020603050405020304" pitchFamily="18" charset="0"/>
              </a:rPr>
              <a:t>Stokely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Charmichael</a:t>
            </a:r>
            <a:endParaRPr lang="en-US" sz="20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21005" y="420347"/>
            <a:ext cx="7176670" cy="584775"/>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Directions: </a:t>
            </a:r>
            <a:r>
              <a:rPr lang="en-US" sz="1600" dirty="0">
                <a:latin typeface="Times New Roman" panose="02020603050405020304" pitchFamily="18" charset="0"/>
                <a:cs typeface="Times New Roman" panose="02020603050405020304" pitchFamily="18" charset="0"/>
              </a:rPr>
              <a:t>Evaluate to what extent key individuals and groups of the Civil Rights Movement achieved their goals.  Define and describe each.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7003" y="1100047"/>
            <a:ext cx="3155397" cy="2121128"/>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2376" y="3316100"/>
            <a:ext cx="3140023" cy="1766263"/>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6927" y="5177288"/>
            <a:ext cx="3158053" cy="1776405"/>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r="-683"/>
          <a:stretch/>
        </p:blipFill>
        <p:spPr>
          <a:xfrm>
            <a:off x="4606927" y="7034779"/>
            <a:ext cx="3140024" cy="2917296"/>
          </a:xfrm>
          <a:prstGeom prst="rect">
            <a:avLst/>
          </a:prstGeom>
        </p:spPr>
      </p:pic>
    </p:spTree>
    <p:extLst>
      <p:ext uri="{BB962C8B-B14F-4D97-AF65-F5344CB8AC3E}">
        <p14:creationId xmlns:p14="http://schemas.microsoft.com/office/powerpoint/2010/main" val="3070428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p:nvPr/>
        </p:nvSpPr>
        <p:spPr>
          <a:xfrm>
            <a:off x="339279" y="148590"/>
            <a:ext cx="7429256" cy="575400"/>
          </a:xfrm>
          <a:prstGeom prst="rect">
            <a:avLst/>
          </a:prstGeom>
          <a:noFill/>
          <a:ln>
            <a:noFill/>
          </a:ln>
        </p:spPr>
        <p:txBody>
          <a:bodyPr lIns="102600" tIns="51275" rIns="102600" bIns="51275" anchor="t" anchorCtr="0">
            <a:noAutofit/>
          </a:bodyPr>
          <a:lstStyle/>
          <a:p>
            <a:pPr marL="0" marR="0" lvl="0" indent="0" algn="ctr" rtl="0">
              <a:spcBef>
                <a:spcPts val="0"/>
              </a:spcBef>
              <a:buSzPct val="25000"/>
              <a:buNone/>
            </a:pPr>
            <a:r>
              <a:rPr lang="en-US" sz="3100" dirty="0">
                <a:solidFill>
                  <a:srgbClr val="0070C0"/>
                </a:solidFill>
                <a:latin typeface="Impact"/>
                <a:ea typeface="Impact"/>
                <a:cs typeface="Impact"/>
                <a:sym typeface="Impact"/>
              </a:rPr>
              <a:t>Social/Political/Economic Changes</a:t>
            </a:r>
          </a:p>
        </p:txBody>
      </p:sp>
      <p:sp>
        <p:nvSpPr>
          <p:cNvPr id="380" name="Shape 380"/>
          <p:cNvSpPr/>
          <p:nvPr/>
        </p:nvSpPr>
        <p:spPr>
          <a:xfrm>
            <a:off x="148884" y="616354"/>
            <a:ext cx="7410338" cy="638765"/>
          </a:xfrm>
          <a:prstGeom prst="rect">
            <a:avLst/>
          </a:prstGeom>
          <a:noFill/>
          <a:ln>
            <a:noFill/>
          </a:ln>
        </p:spPr>
        <p:txBody>
          <a:bodyPr lIns="102600" tIns="51275" rIns="102600" bIns="51275" anchor="ctr" anchorCtr="0">
            <a:noAutofit/>
          </a:bodyPr>
          <a:lstStyle/>
          <a:p>
            <a:pPr lvl="0" algn="ctr">
              <a:buClr>
                <a:schemeClr val="dk1"/>
              </a:buClr>
              <a:buSzPct val="25000"/>
            </a:pPr>
            <a:r>
              <a:rPr lang="en-US" sz="1200" b="1" dirty="0">
                <a:solidFill>
                  <a:schemeClr val="dk1"/>
                </a:solidFill>
              </a:rPr>
              <a:t>Directions</a:t>
            </a:r>
            <a:r>
              <a:rPr lang="en-US" sz="1200" dirty="0">
                <a:solidFill>
                  <a:schemeClr val="dk1"/>
                </a:solidFill>
              </a:rPr>
              <a:t>: Identify and describe the social, political, and economic changes to American life during the 50’s, 60’s, and 70’s by responding to the prompts below. </a:t>
            </a:r>
            <a:r>
              <a:rPr lang="en-US" sz="1200" i="1" dirty="0">
                <a:solidFill>
                  <a:schemeClr val="dk1"/>
                </a:solidFill>
              </a:rPr>
              <a:t>History Alive Chapters 44-55</a:t>
            </a:r>
          </a:p>
        </p:txBody>
      </p:sp>
      <p:sp>
        <p:nvSpPr>
          <p:cNvPr id="384" name="Shape 384"/>
          <p:cNvSpPr txBox="1"/>
          <p:nvPr/>
        </p:nvSpPr>
        <p:spPr>
          <a:xfrm>
            <a:off x="148884" y="5637720"/>
            <a:ext cx="3749040" cy="1371600"/>
          </a:xfrm>
          <a:prstGeom prst="rect">
            <a:avLst/>
          </a:prstGeom>
          <a:solidFill>
            <a:srgbClr val="ECEDCF"/>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algn="ctr">
              <a:spcBef>
                <a:spcPts val="0"/>
              </a:spcBef>
              <a:buNone/>
            </a:pPr>
            <a:endParaRPr lang="en-US" sz="1200" dirty="0"/>
          </a:p>
          <a:p>
            <a:pPr lvl="0" algn="ctr">
              <a:spcBef>
                <a:spcPts val="0"/>
              </a:spcBef>
              <a:buNone/>
            </a:pPr>
            <a:endParaRPr lang="en-US" sz="1200" dirty="0"/>
          </a:p>
          <a:p>
            <a:pPr lvl="0" algn="ctr">
              <a:spcBef>
                <a:spcPts val="0"/>
              </a:spcBef>
              <a:buNone/>
            </a:pPr>
            <a:r>
              <a:rPr lang="en-US" sz="1200" dirty="0"/>
              <a:t>What was the Republican Party’s disgrace by the </a:t>
            </a:r>
          </a:p>
          <a:p>
            <a:pPr lvl="0" algn="ctr">
              <a:spcBef>
                <a:spcPts val="0"/>
              </a:spcBef>
              <a:buNone/>
            </a:pPr>
            <a:r>
              <a:rPr lang="en-US" sz="1200" dirty="0"/>
              <a:t>mainstream presidencies of Nixon and Ford</a:t>
            </a:r>
          </a:p>
        </p:txBody>
      </p:sp>
      <p:sp>
        <p:nvSpPr>
          <p:cNvPr id="386" name="Shape 386"/>
          <p:cNvSpPr txBox="1"/>
          <p:nvPr/>
        </p:nvSpPr>
        <p:spPr>
          <a:xfrm>
            <a:off x="148884" y="4176853"/>
            <a:ext cx="3749040" cy="1371600"/>
          </a:xfrm>
          <a:prstGeom prst="rect">
            <a:avLst/>
          </a:prstGeom>
          <a:solidFill>
            <a:srgbClr val="D9EAD3"/>
          </a:solidFill>
          <a:ln w="9525" cap="flat" cmpd="sng">
            <a:solidFill>
              <a:srgbClr val="434343"/>
            </a:solidFill>
            <a:prstDash val="solid"/>
            <a:round/>
            <a:headEnd type="none" w="med" len="med"/>
            <a:tailEnd type="none" w="med" len="med"/>
          </a:ln>
        </p:spPr>
        <p:txBody>
          <a:bodyPr lIns="102600" tIns="102600" rIns="102600" bIns="102600" anchor="ctr" anchorCtr="0">
            <a:noAutofit/>
          </a:bodyPr>
          <a:lstStyle/>
          <a:p>
            <a:pPr lvl="0" algn="ctr" rtl="0">
              <a:spcBef>
                <a:spcPts val="0"/>
              </a:spcBef>
              <a:buNone/>
            </a:pPr>
            <a:r>
              <a:rPr lang="en-US" sz="1200" dirty="0">
                <a:solidFill>
                  <a:schemeClr val="dk1"/>
                </a:solidFill>
              </a:rPr>
              <a:t>President Johnson and the War on Poverty</a:t>
            </a:r>
          </a:p>
        </p:txBody>
      </p:sp>
      <p:sp>
        <p:nvSpPr>
          <p:cNvPr id="388" name="Shape 388"/>
          <p:cNvSpPr txBox="1"/>
          <p:nvPr/>
        </p:nvSpPr>
        <p:spPr>
          <a:xfrm>
            <a:off x="148884" y="1255119"/>
            <a:ext cx="3749040" cy="1371600"/>
          </a:xfrm>
          <a:prstGeom prst="rect">
            <a:avLst/>
          </a:prstGeom>
          <a:solidFill>
            <a:srgbClr val="CFE2F3"/>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algn="ctr"/>
            <a:endParaRPr lang="en-US" sz="1200" dirty="0"/>
          </a:p>
          <a:p>
            <a:pPr lvl="0" algn="ctr"/>
            <a:endParaRPr lang="en-US" sz="1200" dirty="0"/>
          </a:p>
          <a:p>
            <a:pPr lvl="0" algn="ctr"/>
            <a:r>
              <a:rPr lang="en-US" sz="1200" dirty="0"/>
              <a:t>What is meant by “stay the course” in Vietnam? </a:t>
            </a:r>
          </a:p>
        </p:txBody>
      </p:sp>
      <p:sp>
        <p:nvSpPr>
          <p:cNvPr id="389" name="Shape 389"/>
          <p:cNvSpPr txBox="1"/>
          <p:nvPr/>
        </p:nvSpPr>
        <p:spPr>
          <a:xfrm>
            <a:off x="105012" y="8559454"/>
            <a:ext cx="7634527" cy="1371600"/>
          </a:xfrm>
          <a:prstGeom prst="rect">
            <a:avLst/>
          </a:prstGeom>
          <a:solidFill>
            <a:srgbClr val="D9D2E9"/>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algn="ctr" rtl="0">
              <a:spcBef>
                <a:spcPts val="0"/>
              </a:spcBef>
              <a:buNone/>
            </a:pPr>
            <a:endParaRPr lang="en-US" sz="1200" dirty="0"/>
          </a:p>
          <a:p>
            <a:pPr lvl="0" algn="ctr" rtl="0">
              <a:spcBef>
                <a:spcPts val="0"/>
              </a:spcBef>
              <a:buNone/>
            </a:pPr>
            <a:r>
              <a:rPr lang="en-US" sz="1200" dirty="0"/>
              <a:t>By the late 1970’s, did Americans trust their government? </a:t>
            </a:r>
          </a:p>
          <a:p>
            <a:pPr lvl="0" algn="ctr" rtl="0">
              <a:spcBef>
                <a:spcPts val="0"/>
              </a:spcBef>
              <a:buNone/>
            </a:pPr>
            <a:endParaRPr lang="en-US" sz="1200" dirty="0"/>
          </a:p>
          <a:p>
            <a:pPr lvl="0" algn="ctr" rtl="0">
              <a:spcBef>
                <a:spcPts val="0"/>
              </a:spcBef>
              <a:buNone/>
            </a:pPr>
            <a:r>
              <a:rPr lang="en-US" sz="1200" dirty="0"/>
              <a:t>Why or why not?</a:t>
            </a:r>
          </a:p>
        </p:txBody>
      </p:sp>
      <p:sp>
        <p:nvSpPr>
          <p:cNvPr id="390" name="Shape 390"/>
          <p:cNvSpPr txBox="1"/>
          <p:nvPr/>
        </p:nvSpPr>
        <p:spPr>
          <a:xfrm>
            <a:off x="148884" y="2715986"/>
            <a:ext cx="3749040" cy="1371600"/>
          </a:xfrm>
          <a:prstGeom prst="rect">
            <a:avLst/>
          </a:prstGeom>
          <a:solidFill>
            <a:srgbClr val="FCE5CD"/>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algn="ctr" rtl="0">
              <a:spcBef>
                <a:spcPts val="0"/>
              </a:spcBef>
              <a:buNone/>
            </a:pPr>
            <a:endParaRPr lang="en-US" sz="1200" dirty="0"/>
          </a:p>
          <a:p>
            <a:pPr lvl="0" algn="ctr" rtl="0">
              <a:spcBef>
                <a:spcPts val="0"/>
              </a:spcBef>
              <a:buNone/>
            </a:pPr>
            <a:endParaRPr lang="en-US" sz="1200" dirty="0"/>
          </a:p>
          <a:p>
            <a:pPr lvl="0" algn="ctr" rtl="0">
              <a:spcBef>
                <a:spcPts val="0"/>
              </a:spcBef>
              <a:buNone/>
            </a:pPr>
            <a:r>
              <a:rPr lang="en-US" sz="1200" dirty="0"/>
              <a:t>President Kennedy and the Berlin Wall</a:t>
            </a:r>
          </a:p>
        </p:txBody>
      </p:sp>
      <p:sp>
        <p:nvSpPr>
          <p:cNvPr id="391" name="Shape 391"/>
          <p:cNvSpPr txBox="1"/>
          <p:nvPr/>
        </p:nvSpPr>
        <p:spPr>
          <a:xfrm>
            <a:off x="105013" y="7098587"/>
            <a:ext cx="3749040" cy="1371600"/>
          </a:xfrm>
          <a:prstGeom prst="rect">
            <a:avLst/>
          </a:prstGeom>
          <a:solidFill>
            <a:srgbClr val="EAD1DC"/>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algn="ctr" rtl="0">
              <a:spcBef>
                <a:spcPts val="0"/>
              </a:spcBef>
              <a:buNone/>
            </a:pPr>
            <a:endParaRPr lang="en-US" sz="1200" dirty="0"/>
          </a:p>
          <a:p>
            <a:pPr lvl="0" algn="ctr" rtl="0">
              <a:spcBef>
                <a:spcPts val="0"/>
              </a:spcBef>
              <a:buNone/>
            </a:pPr>
            <a:endParaRPr lang="en-US" sz="1200" dirty="0"/>
          </a:p>
          <a:p>
            <a:pPr lvl="0" algn="ctr" rtl="0">
              <a:spcBef>
                <a:spcPts val="0"/>
              </a:spcBef>
              <a:buNone/>
            </a:pPr>
            <a:r>
              <a:rPr lang="en-US" sz="1200" dirty="0"/>
              <a:t>What is meant by President Carter being </a:t>
            </a:r>
          </a:p>
          <a:p>
            <a:pPr lvl="0" algn="ctr" rtl="0">
              <a:spcBef>
                <a:spcPts val="0"/>
              </a:spcBef>
              <a:buNone/>
            </a:pPr>
            <a:r>
              <a:rPr lang="en-US" sz="1200" dirty="0"/>
              <a:t>“soft on communism”?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3907" y="3826009"/>
            <a:ext cx="3685633" cy="2070459"/>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53907" y="1247583"/>
            <a:ext cx="3685633" cy="2578426"/>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97924" y="5954314"/>
            <a:ext cx="3841616" cy="2539505"/>
          </a:xfrm>
          <a:prstGeom prst="rect">
            <a:avLst/>
          </a:prstGeom>
        </p:spPr>
      </p:pic>
    </p:spTree>
    <p:extLst>
      <p:ext uri="{BB962C8B-B14F-4D97-AF65-F5344CB8AC3E}">
        <p14:creationId xmlns:p14="http://schemas.microsoft.com/office/powerpoint/2010/main" val="747610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0850" y="446210"/>
            <a:ext cx="5945879" cy="44728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009" y="893491"/>
            <a:ext cx="6919560" cy="61574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0850" y="1540428"/>
            <a:ext cx="5945879" cy="83218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697364178"/>
              </p:ext>
            </p:extLst>
          </p:nvPr>
        </p:nvGraphicFramePr>
        <p:xfrm>
          <a:off x="699089" y="2403801"/>
          <a:ext cx="6629400" cy="195707"/>
        </p:xfrm>
        <a:graphic>
          <a:graphicData uri="http://schemas.openxmlformats.org/drawingml/2006/table">
            <a:tbl>
              <a:tblPr firstRow="1" firstCol="1" bandRow="1"/>
              <a:tblGrid>
                <a:gridCol w="1485900">
                  <a:extLst>
                    <a:ext uri="{9D8B030D-6E8A-4147-A177-3AD203B41FA5}">
                      <a16:colId xmlns:a16="http://schemas.microsoft.com/office/drawing/2014/main" val="4189599437"/>
                    </a:ext>
                  </a:extLst>
                </a:gridCol>
                <a:gridCol w="1257300">
                  <a:extLst>
                    <a:ext uri="{9D8B030D-6E8A-4147-A177-3AD203B41FA5}">
                      <a16:colId xmlns:a16="http://schemas.microsoft.com/office/drawing/2014/main" val="247845565"/>
                    </a:ext>
                  </a:extLst>
                </a:gridCol>
                <a:gridCol w="1314450">
                  <a:extLst>
                    <a:ext uri="{9D8B030D-6E8A-4147-A177-3AD203B41FA5}">
                      <a16:colId xmlns:a16="http://schemas.microsoft.com/office/drawing/2014/main" val="2941067258"/>
                    </a:ext>
                  </a:extLst>
                </a:gridCol>
                <a:gridCol w="1170305">
                  <a:extLst>
                    <a:ext uri="{9D8B030D-6E8A-4147-A177-3AD203B41FA5}">
                      <a16:colId xmlns:a16="http://schemas.microsoft.com/office/drawing/2014/main" val="1155539273"/>
                    </a:ext>
                  </a:extLst>
                </a:gridCol>
                <a:gridCol w="1401445">
                  <a:extLst>
                    <a:ext uri="{9D8B030D-6E8A-4147-A177-3AD203B41FA5}">
                      <a16:colId xmlns:a16="http://schemas.microsoft.com/office/drawing/2014/main" val="1866855582"/>
                    </a:ext>
                  </a:extLst>
                </a:gridCol>
              </a:tblGrid>
              <a:tr h="0">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Reagan Revolution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Reagan Doctrine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New Right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New Left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Moral Majority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592715"/>
                  </a:ext>
                </a:extLst>
              </a:tr>
            </a:tbl>
          </a:graphicData>
        </a:graphic>
      </p:graphicFrame>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0849" y="2888195"/>
            <a:ext cx="5945879" cy="6748764"/>
          </a:xfrm>
          <a:prstGeom prst="rect">
            <a:avLst/>
          </a:prstGeom>
        </p:spPr>
      </p:pic>
    </p:spTree>
    <p:extLst>
      <p:ext uri="{BB962C8B-B14F-4D97-AF65-F5344CB8AC3E}">
        <p14:creationId xmlns:p14="http://schemas.microsoft.com/office/powerpoint/2010/main" val="1847038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3567" y="2163781"/>
            <a:ext cx="3998833" cy="5000625"/>
          </a:xfrm>
          <a:prstGeom prst="rect">
            <a:avLst/>
          </a:prstGeom>
        </p:spPr>
      </p:pic>
      <p:sp>
        <p:nvSpPr>
          <p:cNvPr id="379" name="Shape 379"/>
          <p:cNvSpPr txBox="1"/>
          <p:nvPr/>
        </p:nvSpPr>
        <p:spPr>
          <a:xfrm>
            <a:off x="350806" y="69697"/>
            <a:ext cx="6947100" cy="575400"/>
          </a:xfrm>
          <a:prstGeom prst="rect">
            <a:avLst/>
          </a:prstGeom>
          <a:noFill/>
          <a:ln>
            <a:noFill/>
          </a:ln>
        </p:spPr>
        <p:txBody>
          <a:bodyPr lIns="102600" tIns="51275" rIns="102600" bIns="51275"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100" b="0" i="0" u="none" strike="noStrike" kern="0" cap="none" spc="0" normalizeH="0" baseline="0" noProof="0" dirty="0">
                <a:ln>
                  <a:noFill/>
                </a:ln>
                <a:solidFill>
                  <a:srgbClr val="0070C0"/>
                </a:solidFill>
                <a:effectLst/>
                <a:uLnTx/>
                <a:uFillTx/>
                <a:latin typeface="Impact"/>
                <a:ea typeface="Impact"/>
                <a:cs typeface="Impact"/>
                <a:sym typeface="Impact"/>
              </a:rPr>
              <a:t>The Reagan Years</a:t>
            </a:r>
          </a:p>
        </p:txBody>
      </p:sp>
      <p:sp>
        <p:nvSpPr>
          <p:cNvPr id="380" name="Shape 380"/>
          <p:cNvSpPr/>
          <p:nvPr/>
        </p:nvSpPr>
        <p:spPr>
          <a:xfrm>
            <a:off x="96248" y="464089"/>
            <a:ext cx="7410338" cy="1305300"/>
          </a:xfrm>
          <a:prstGeom prst="rect">
            <a:avLst/>
          </a:prstGeom>
          <a:noFill/>
          <a:ln>
            <a:noFill/>
          </a:ln>
        </p:spPr>
        <p:txBody>
          <a:bodyPr lIns="102600" tIns="51275" rIns="102600" bIns="51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25000"/>
              <a:buFontTx/>
              <a:buNone/>
              <a:tabLst/>
              <a:defRPr/>
            </a:pPr>
            <a:endParaRPr kumimoji="0" lang="en-US" sz="13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Shape 390"/>
          <p:cNvSpPr txBox="1"/>
          <p:nvPr/>
        </p:nvSpPr>
        <p:spPr>
          <a:xfrm>
            <a:off x="0" y="7315200"/>
            <a:ext cx="7772400" cy="2590800"/>
          </a:xfrm>
          <a:prstGeom prst="rect">
            <a:avLst/>
          </a:prstGeom>
          <a:solidFill>
            <a:srgbClr val="FCE5CD"/>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300" b="0" i="0" u="none" strike="noStrike" kern="0" cap="none" spc="0" normalizeH="0" baseline="0" noProof="0" dirty="0">
                <a:ln>
                  <a:noFill/>
                </a:ln>
                <a:solidFill>
                  <a:srgbClr val="000000"/>
                </a:solidFill>
                <a:effectLst/>
                <a:uLnTx/>
                <a:uFillTx/>
                <a:latin typeface="Helvetica" pitchFamily="34" charset="0"/>
                <a:cs typeface="Times New Roman" panose="02020603050405020304" pitchFamily="18" charset="0"/>
                <a:sym typeface="Arial"/>
              </a:rPr>
            </a:br>
            <a:r>
              <a:rPr kumimoji="0" lang="en-US" sz="1300" b="0" i="0" u="none" strike="noStrike" kern="0" cap="none" spc="0" normalizeH="0" baseline="0" noProof="0" dirty="0">
                <a:ln>
                  <a:noFill/>
                </a:ln>
                <a:solidFill>
                  <a:srgbClr val="000000"/>
                </a:solidFill>
                <a:effectLst/>
                <a:uLnTx/>
                <a:uFillTx/>
                <a:latin typeface="Helvetica" pitchFamily="34" charset="0"/>
                <a:cs typeface="Times New Roman" panose="02020603050405020304" pitchFamily="18" charset="0"/>
                <a:sym typeface="Arial"/>
              </a:rPr>
              <a:t>What was the Tax Reform</a:t>
            </a:r>
            <a:r>
              <a:rPr kumimoji="0" lang="en-US" sz="1300" b="0" i="0" u="none" strike="noStrike" kern="0" cap="none" spc="0" normalizeH="0" noProof="0" dirty="0">
                <a:ln>
                  <a:noFill/>
                </a:ln>
                <a:solidFill>
                  <a:srgbClr val="000000"/>
                </a:solidFill>
                <a:effectLst/>
                <a:uLnTx/>
                <a:uFillTx/>
                <a:latin typeface="Helvetica" pitchFamily="34" charset="0"/>
                <a:cs typeface="Times New Roman" panose="02020603050405020304" pitchFamily="18" charset="0"/>
                <a:sym typeface="Arial"/>
              </a:rPr>
              <a:t> Law of 1986</a:t>
            </a:r>
            <a:r>
              <a:rPr kumimoji="0" lang="en-US" sz="1300" b="0" i="0" u="none" strike="noStrike" kern="0" cap="none" spc="0" normalizeH="0" baseline="0" noProof="0" dirty="0">
                <a:ln>
                  <a:noFill/>
                </a:ln>
                <a:solidFill>
                  <a:srgbClr val="000000"/>
                </a:solidFill>
                <a:effectLst/>
                <a:uLnTx/>
                <a:uFillTx/>
                <a:latin typeface="Helvetica" pitchFamily="34" charset="0"/>
                <a:cs typeface="Times New Roman" panose="02020603050405020304" pitchFamily="18" charset="0"/>
                <a:sym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dirty="0">
              <a:latin typeface="Helvetica" pitchFamily="34" charset="0"/>
              <a:cs typeface="Times New Roman" panose="02020603050405020304" pitchFamily="18" charset="0"/>
            </a:endParaRPr>
          </a:p>
          <a:p>
            <a:pPr lvl="0" algn="ctr"/>
            <a:r>
              <a:rPr lang="en-US" sz="1300" dirty="0">
                <a:latin typeface="Helvetica" pitchFamily="34" charset="0"/>
                <a:cs typeface="Times New Roman" panose="02020603050405020304" pitchFamily="18" charset="0"/>
              </a:rPr>
              <a:t>What was the  Intermediate Nuclear Force Treaty at the Washington Summit in December, 1987?</a:t>
            </a:r>
            <a:endParaRPr kumimoji="0" lang="en-US" sz="1300" b="0" i="0" u="none" strike="noStrike" kern="0" cap="none" spc="0" normalizeH="0" baseline="0" noProof="0" dirty="0">
              <a:ln>
                <a:noFill/>
              </a:ln>
              <a:solidFill>
                <a:srgbClr val="000000"/>
              </a:solidFill>
              <a:effectLst/>
              <a:uLnTx/>
              <a:uFillTx/>
              <a:latin typeface="Helvetica"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dirty="0">
              <a:latin typeface="Helvetica"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Helvetica" pitchFamily="34" charset="0"/>
                <a:cs typeface="Times New Roman" panose="02020603050405020304" pitchFamily="18" charset="0"/>
                <a:sym typeface="Arial"/>
              </a:rPr>
              <a:t>Who was Sandra Day O’Connor? Why is she significant?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dirty="0">
              <a:latin typeface="Helvetica"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Helvetica" pitchFamily="34" charset="0"/>
                <a:cs typeface="Times New Roman" panose="02020603050405020304" pitchFamily="18" charset="0"/>
                <a:sym typeface="Arial"/>
              </a:rPr>
              <a:t>What was President Reagan’s quote</a:t>
            </a:r>
            <a:r>
              <a:rPr kumimoji="0" lang="en-US" sz="1300" b="0" i="0" u="none" strike="noStrike" kern="0" cap="none" spc="0" normalizeH="0" noProof="0" dirty="0">
                <a:ln>
                  <a:noFill/>
                </a:ln>
                <a:solidFill>
                  <a:srgbClr val="000000"/>
                </a:solidFill>
                <a:effectLst/>
                <a:uLnTx/>
                <a:uFillTx/>
                <a:latin typeface="Helvetica" pitchFamily="34" charset="0"/>
                <a:cs typeface="Times New Roman" panose="02020603050405020304" pitchFamily="18" charset="0"/>
                <a:sym typeface="Arial"/>
              </a:rPr>
              <a:t> in regards to the Berlin Wall? What happened?</a:t>
            </a:r>
            <a:endParaRPr kumimoji="0" lang="en-US" sz="1300" b="0" i="0" u="none" strike="noStrike" kern="0" cap="none" spc="0" normalizeH="0" baseline="0" noProof="0" dirty="0">
              <a:ln>
                <a:noFill/>
              </a:ln>
              <a:solidFill>
                <a:srgbClr val="000000"/>
              </a:solidFill>
              <a:effectLst/>
              <a:uLnTx/>
              <a:uFillTx/>
              <a:latin typeface="Helvetica"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dirty="0">
              <a:latin typeface="Helvetica"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Helvetica" pitchFamily="34" charset="0"/>
                <a:cs typeface="Times New Roman" panose="02020603050405020304" pitchFamily="18" charset="0"/>
                <a:sym typeface="Arial"/>
              </a:rPr>
              <a:t>What was the Iran-Contra Affair?</a:t>
            </a:r>
            <a:r>
              <a:rPr kumimoji="0" lang="en-US" sz="1300" b="0" i="0" u="none" strike="noStrike" kern="0" cap="none" spc="0" normalizeH="0" noProof="0" dirty="0">
                <a:ln>
                  <a:noFill/>
                </a:ln>
                <a:solidFill>
                  <a:srgbClr val="000000"/>
                </a:solidFill>
                <a:effectLst/>
                <a:uLnTx/>
                <a:uFillTx/>
                <a:latin typeface="Helvetica" pitchFamily="34" charset="0"/>
                <a:cs typeface="Times New Roman" panose="02020603050405020304" pitchFamily="18" charset="0"/>
                <a:sym typeface="Arial"/>
              </a:rPr>
              <a:t> What did it mean for the Reagan Legacy?</a:t>
            </a:r>
            <a:endParaRPr kumimoji="0" lang="en-US" sz="1300" b="0" i="0" u="none" strike="noStrike" kern="0" cap="none" spc="0" normalizeH="0" baseline="0" noProof="0" dirty="0">
              <a:ln>
                <a:noFill/>
              </a:ln>
              <a:solidFill>
                <a:srgbClr val="000000"/>
              </a:solidFill>
              <a:effectLst/>
              <a:uLnTx/>
              <a:uFillTx/>
              <a:latin typeface="Helvetica" pitchFamily="34" charset="0"/>
              <a:cs typeface="Times New Roman" panose="02020603050405020304" pitchFamily="18" charset="0"/>
              <a:sym typeface="Arial"/>
            </a:endParaRPr>
          </a:p>
        </p:txBody>
      </p:sp>
      <p:sp>
        <p:nvSpPr>
          <p:cNvPr id="2" name="TextBox 1"/>
          <p:cNvSpPr txBox="1"/>
          <p:nvPr/>
        </p:nvSpPr>
        <p:spPr>
          <a:xfrm>
            <a:off x="0" y="575096"/>
            <a:ext cx="7772400" cy="1569660"/>
          </a:xfrm>
          <a:prstGeom prst="rect">
            <a:avLst/>
          </a:prstGeom>
          <a:noFill/>
        </p:spPr>
        <p:txBody>
          <a:bodyPr wrap="square" rtlCol="0">
            <a:spAutoFit/>
          </a:bodyPr>
          <a:lstStyle/>
          <a:p>
            <a:pPr lvl="0" algn="ctr"/>
            <a:r>
              <a:rPr lang="en-US" sz="1200" dirty="0">
                <a:solidFill>
                  <a:srgbClr val="333333"/>
                </a:solidFill>
                <a:latin typeface="Helvetica" pitchFamily="34" charset="0"/>
              </a:rPr>
              <a:t>Ronald Reagan, a former movie actor and Republican governor of California, made an appealing presidential candidate. His friendly manner and positive, “can-do” attitude won the support of voters across the country.</a:t>
            </a:r>
          </a:p>
          <a:p>
            <a:pPr lvl="0" algn="ctr"/>
            <a:endParaRPr kumimoji="0" lang="en-US" sz="1200" b="1" i="0" u="none" strike="noStrike" kern="0" cap="none" spc="0" normalizeH="0" baseline="0" noProof="0" dirty="0">
              <a:ln>
                <a:noFill/>
              </a:ln>
              <a:solidFill>
                <a:srgbClr val="333333"/>
              </a:solidFill>
              <a:effectLst/>
              <a:uLnTx/>
              <a:uFillTx/>
              <a:latin typeface="Helvetica" pitchFamily="34" charset="0"/>
              <a:cs typeface="Times New Roman" panose="02020603050405020304" pitchFamily="18" charset="0"/>
              <a:sym typeface="Arial"/>
            </a:endParaRPr>
          </a:p>
          <a:p>
            <a:pPr lvl="0" algn="ctr"/>
            <a:r>
              <a:rPr kumimoji="0" lang="en-US" sz="1200" b="1" i="0" u="none" strike="noStrike" kern="0" cap="none" spc="0" normalizeH="0" baseline="0" noProof="0" dirty="0">
                <a:ln>
                  <a:noFill/>
                </a:ln>
                <a:solidFill>
                  <a:srgbClr val="000000"/>
                </a:solidFill>
                <a:effectLst/>
                <a:uLnTx/>
                <a:uFillTx/>
                <a:latin typeface="Helvetica" pitchFamily="34" charset="0"/>
                <a:cs typeface="Times New Roman" panose="02020603050405020304" pitchFamily="18" charset="0"/>
                <a:sym typeface="Arial"/>
              </a:rPr>
              <a:t>Directions: </a:t>
            </a:r>
            <a:r>
              <a:rPr kumimoji="0" lang="en-US" sz="1200" i="0" u="none" strike="noStrike" kern="0" cap="none" spc="0" normalizeH="0" baseline="0" noProof="0" dirty="0">
                <a:ln>
                  <a:noFill/>
                </a:ln>
                <a:solidFill>
                  <a:srgbClr val="000000"/>
                </a:solidFill>
                <a:effectLst/>
                <a:uLnTx/>
                <a:uFillTx/>
                <a:latin typeface="Helvetica" pitchFamily="34" charset="0"/>
                <a:cs typeface="Times New Roman" panose="02020603050405020304" pitchFamily="18" charset="0"/>
                <a:sym typeface="Arial"/>
              </a:rPr>
              <a:t>Continue reading in History</a:t>
            </a:r>
            <a:r>
              <a:rPr kumimoji="0" lang="en-US" sz="1200" i="0" u="none" strike="noStrike" kern="0" cap="none" spc="0" normalizeH="0" noProof="0" dirty="0">
                <a:ln>
                  <a:noFill/>
                </a:ln>
                <a:solidFill>
                  <a:srgbClr val="000000"/>
                </a:solidFill>
                <a:effectLst/>
                <a:uLnTx/>
                <a:uFillTx/>
                <a:latin typeface="Helvetica" pitchFamily="34" charset="0"/>
                <a:cs typeface="Times New Roman" panose="02020603050405020304" pitchFamily="18" charset="0"/>
                <a:sym typeface="Arial"/>
              </a:rPr>
              <a:t> Alive! Chapter 55 as well as following these links</a:t>
            </a:r>
          </a:p>
          <a:p>
            <a:pPr lvl="0" algn="ctr"/>
            <a:r>
              <a:rPr lang="en-US" sz="1200" b="1" dirty="0">
                <a:latin typeface="Helvetica" pitchFamily="34" charset="0"/>
                <a:cs typeface="Times New Roman" panose="02020603050405020304" pitchFamily="18" charset="0"/>
                <a:hlinkClick r:id="rId4"/>
              </a:rPr>
              <a:t>https://www.reaganlibrary.gov/sreference/the-reagan-presidency</a:t>
            </a:r>
            <a:endParaRPr lang="en-US" sz="1200" b="1" dirty="0">
              <a:latin typeface="Helvetica"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34" charset="0"/>
                <a:cs typeface="Times New Roman" panose="02020603050405020304" pitchFamily="18" charset="0"/>
                <a:sym typeface="Arial"/>
                <a:hlinkClick r:id="rId5"/>
              </a:rPr>
              <a:t>  https://tinyurl.com/yahpua5z</a:t>
            </a:r>
            <a:endParaRPr kumimoji="0" lang="en-US" sz="1200" b="0" i="0" u="none" strike="noStrike" kern="0" cap="none" spc="0" normalizeH="0" baseline="0" noProof="0" dirty="0">
              <a:ln>
                <a:noFill/>
              </a:ln>
              <a:solidFill>
                <a:srgbClr val="000000"/>
              </a:solidFill>
              <a:effectLst/>
              <a:uLnTx/>
              <a:uFillTx/>
              <a:latin typeface="Helvetica"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34" charset="0"/>
                <a:cs typeface="Times New Roman" panose="02020603050405020304" pitchFamily="18" charset="0"/>
                <a:sym typeface="Arial"/>
                <a:hlinkClick r:id="rId6"/>
              </a:rPr>
              <a:t>https://www.history.com/topics/us-presidents/ronald-reagan</a:t>
            </a:r>
            <a:endParaRPr kumimoji="0" lang="en-US" sz="1200" b="0" i="0" u="none" strike="noStrike" kern="0" cap="none" spc="0" normalizeH="0" baseline="0" noProof="0" dirty="0">
              <a:ln>
                <a:noFill/>
              </a:ln>
              <a:solidFill>
                <a:srgbClr val="000000"/>
              </a:solidFill>
              <a:effectLst/>
              <a:uLnTx/>
              <a:uFillTx/>
              <a:latin typeface="Helvetica"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Helvetica" pitchFamily="34" charset="0"/>
                <a:cs typeface="Times New Roman" panose="02020603050405020304" pitchFamily="18" charset="0"/>
              </a:rPr>
              <a:t>In order to respond to the prompts below. </a:t>
            </a:r>
            <a:endParaRPr kumimoji="0" lang="en-US" sz="1200" b="0" i="0" u="none" strike="noStrike" kern="0" cap="none" spc="0" normalizeH="0" baseline="0" noProof="0" dirty="0">
              <a:ln>
                <a:noFill/>
              </a:ln>
              <a:solidFill>
                <a:srgbClr val="000000"/>
              </a:solidFill>
              <a:effectLst/>
              <a:uLnTx/>
              <a:uFillTx/>
              <a:latin typeface="Helvetica" pitchFamily="34" charset="0"/>
              <a:cs typeface="Times New Roman" panose="02020603050405020304" pitchFamily="18" charset="0"/>
              <a:sym typeface="Arial"/>
            </a:endParaRPr>
          </a:p>
        </p:txBody>
      </p:sp>
      <p:pic>
        <p:nvPicPr>
          <p:cNvPr id="8" name="Picture 7"/>
          <p:cNvPicPr>
            <a:picLocks noChangeAspect="1"/>
          </p:cNvPicPr>
          <p:nvPr/>
        </p:nvPicPr>
        <p:blipFill>
          <a:blip r:embed="rId7"/>
          <a:stretch>
            <a:fillRect/>
          </a:stretch>
        </p:blipFill>
        <p:spPr>
          <a:xfrm>
            <a:off x="14356" y="2163781"/>
            <a:ext cx="3810000" cy="5000625"/>
          </a:xfrm>
          <a:prstGeom prst="rect">
            <a:avLst/>
          </a:prstGeom>
        </p:spPr>
      </p:pic>
    </p:spTree>
    <p:extLst>
      <p:ext uri="{BB962C8B-B14F-4D97-AF65-F5344CB8AC3E}">
        <p14:creationId xmlns:p14="http://schemas.microsoft.com/office/powerpoint/2010/main" val="165927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p:nvPr/>
        </p:nvSpPr>
        <p:spPr>
          <a:xfrm>
            <a:off x="350806" y="69697"/>
            <a:ext cx="6947100" cy="575400"/>
          </a:xfrm>
          <a:prstGeom prst="rect">
            <a:avLst/>
          </a:prstGeom>
          <a:noFill/>
          <a:ln>
            <a:noFill/>
          </a:ln>
        </p:spPr>
        <p:txBody>
          <a:bodyPr lIns="102600" tIns="51275" rIns="102600" bIns="51275"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3100" noProof="0" dirty="0">
                <a:solidFill>
                  <a:srgbClr val="0070C0"/>
                </a:solidFill>
                <a:latin typeface="Impact"/>
                <a:ea typeface="Impact"/>
                <a:cs typeface="Impact"/>
                <a:sym typeface="Impact"/>
              </a:rPr>
              <a:t>First Lady</a:t>
            </a:r>
            <a:endParaRPr kumimoji="0" lang="en-US" sz="3100" b="0" i="0" u="none" strike="noStrike" kern="0" cap="none" spc="0" normalizeH="0" baseline="0" noProof="0" dirty="0">
              <a:ln>
                <a:noFill/>
              </a:ln>
              <a:solidFill>
                <a:srgbClr val="0070C0"/>
              </a:solidFill>
              <a:effectLst/>
              <a:uLnTx/>
              <a:uFillTx/>
              <a:latin typeface="Impact"/>
              <a:ea typeface="Impact"/>
              <a:cs typeface="Impact"/>
              <a:sym typeface="Impact"/>
            </a:endParaRPr>
          </a:p>
        </p:txBody>
      </p:sp>
      <p:sp>
        <p:nvSpPr>
          <p:cNvPr id="380" name="Shape 380"/>
          <p:cNvSpPr/>
          <p:nvPr/>
        </p:nvSpPr>
        <p:spPr>
          <a:xfrm>
            <a:off x="96248" y="464089"/>
            <a:ext cx="7410338" cy="1305300"/>
          </a:xfrm>
          <a:prstGeom prst="rect">
            <a:avLst/>
          </a:prstGeom>
          <a:noFill/>
          <a:ln>
            <a:noFill/>
          </a:ln>
        </p:spPr>
        <p:txBody>
          <a:bodyPr lIns="102600" tIns="51275" rIns="102600" bIns="51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25000"/>
              <a:buFontTx/>
              <a:buNone/>
              <a:tabLst/>
              <a:defRPr/>
            </a:pPr>
            <a:endParaRPr kumimoji="0" lang="en-US" sz="13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Shape 390"/>
          <p:cNvSpPr txBox="1"/>
          <p:nvPr/>
        </p:nvSpPr>
        <p:spPr>
          <a:xfrm>
            <a:off x="96249" y="7386638"/>
            <a:ext cx="7580296" cy="2443833"/>
          </a:xfrm>
          <a:prstGeom prst="rect">
            <a:avLst/>
          </a:prstGeom>
          <a:solidFill>
            <a:srgbClr val="F5D8D3"/>
          </a:solidFill>
          <a:ln w="9525" cap="flat" cmpd="sng">
            <a:solidFill>
              <a:srgbClr val="000000"/>
            </a:solidFill>
            <a:prstDash val="solid"/>
            <a:round/>
            <a:headEnd type="none" w="med" len="med"/>
            <a:tailEnd type="none" w="med" len="med"/>
          </a:ln>
        </p:spPr>
        <p:txBody>
          <a:bodyPr lIns="102600" tIns="102600" rIns="102600" bIns="102600" anchor="t" anchorCtr="0">
            <a:noAutofit/>
          </a:bodyPr>
          <a:lstStyle/>
          <a:p>
            <a:pPr lvl="0" algn="ctr">
              <a:defRPr/>
            </a:pPr>
            <a:br>
              <a:rPr lang="en-US" sz="1300" dirty="0">
                <a:latin typeface="Helvetica" pitchFamily="34" charset="0"/>
                <a:cs typeface="Times New Roman" panose="02020603050405020304" pitchFamily="18" charset="0"/>
              </a:rPr>
            </a:br>
            <a:r>
              <a:rPr lang="en-US" sz="1300" dirty="0">
                <a:latin typeface="Helvetica" pitchFamily="34" charset="0"/>
                <a:cs typeface="Times New Roman" panose="02020603050405020304" pitchFamily="18" charset="0"/>
              </a:rPr>
              <a:t>Nancy replaced the White House China. Why was this an issue?</a:t>
            </a:r>
          </a:p>
          <a:p>
            <a:pPr lvl="0" algn="ctr">
              <a:defRPr/>
            </a:pPr>
            <a:endParaRPr lang="en-US" sz="1300" dirty="0">
              <a:latin typeface="Helvetica" pitchFamily="34" charset="0"/>
              <a:cs typeface="Times New Roman" panose="02020603050405020304" pitchFamily="18" charset="0"/>
            </a:endParaRPr>
          </a:p>
          <a:p>
            <a:pPr lvl="0" algn="ctr">
              <a:defRPr/>
            </a:pPr>
            <a:r>
              <a:rPr lang="en-US" sz="1300" dirty="0">
                <a:latin typeface="Helvetica" pitchFamily="34" charset="0"/>
                <a:cs typeface="Times New Roman" panose="02020603050405020304" pitchFamily="18" charset="0"/>
              </a:rPr>
              <a:t>What was Nancy’s response to the assassination attempt on her husband?</a:t>
            </a:r>
          </a:p>
          <a:p>
            <a:pPr lvl="0" algn="ctr">
              <a:defRPr/>
            </a:pPr>
            <a:endParaRPr lang="en-US" sz="1300" dirty="0">
              <a:latin typeface="Helvetica" pitchFamily="34" charset="0"/>
              <a:cs typeface="Times New Roman" panose="02020603050405020304" pitchFamily="18" charset="0"/>
            </a:endParaRPr>
          </a:p>
          <a:p>
            <a:pPr lvl="0" algn="ctr">
              <a:defRPr/>
            </a:pPr>
            <a:r>
              <a:rPr lang="en-US" sz="1300" dirty="0">
                <a:latin typeface="Helvetica" pitchFamily="34" charset="0"/>
                <a:cs typeface="Times New Roman" panose="02020603050405020304" pitchFamily="18" charset="0"/>
              </a:rPr>
              <a:t>What </a:t>
            </a:r>
            <a:r>
              <a:rPr lang="en-US" sz="1300">
                <a:latin typeface="Helvetica" pitchFamily="34" charset="0"/>
                <a:cs typeface="Times New Roman" panose="02020603050405020304" pitchFamily="18" charset="0"/>
              </a:rPr>
              <a:t>was the Foster Grandparents Program?</a:t>
            </a:r>
            <a:endParaRPr lang="en-US" sz="1300" dirty="0">
              <a:latin typeface="Helvetica" pitchFamily="34" charset="0"/>
              <a:cs typeface="Times New Roman" panose="02020603050405020304" pitchFamily="18" charset="0"/>
            </a:endParaRPr>
          </a:p>
          <a:p>
            <a:pPr lvl="0" algn="ctr">
              <a:defRPr/>
            </a:pPr>
            <a:endParaRPr lang="en-US" sz="1300" dirty="0">
              <a:latin typeface="Helvetica" pitchFamily="34" charset="0"/>
              <a:cs typeface="Times New Roman" panose="02020603050405020304" pitchFamily="18" charset="0"/>
            </a:endParaRPr>
          </a:p>
          <a:p>
            <a:pPr lvl="0" algn="ctr">
              <a:defRPr/>
            </a:pPr>
            <a:r>
              <a:rPr lang="en-US" sz="1300" dirty="0">
                <a:latin typeface="Helvetica" pitchFamily="34" charset="0"/>
                <a:cs typeface="Times New Roman" panose="02020603050405020304" pitchFamily="18" charset="0"/>
              </a:rPr>
              <a:t>Nancy was the first </a:t>
            </a:r>
            <a:r>
              <a:rPr lang="en-US" sz="1300" dirty="0" err="1">
                <a:latin typeface="Helvetica" pitchFamily="34" charset="0"/>
                <a:cs typeface="Times New Roman" panose="02020603050405020304" pitchFamily="18" charset="0"/>
              </a:rPr>
              <a:t>first</a:t>
            </a:r>
            <a:r>
              <a:rPr lang="en-US" sz="1300" dirty="0">
                <a:latin typeface="Helvetica" pitchFamily="34" charset="0"/>
                <a:cs typeface="Times New Roman" panose="02020603050405020304" pitchFamily="18" charset="0"/>
              </a:rPr>
              <a:t> lady to address the United Nations General Assembly in 1988. </a:t>
            </a:r>
            <a:br>
              <a:rPr lang="en-US" sz="1300" dirty="0">
                <a:latin typeface="Helvetica" pitchFamily="34" charset="0"/>
                <a:cs typeface="Times New Roman" panose="02020603050405020304" pitchFamily="18" charset="0"/>
              </a:rPr>
            </a:br>
            <a:r>
              <a:rPr lang="en-US" sz="1300" dirty="0">
                <a:latin typeface="Helvetica" pitchFamily="34" charset="0"/>
                <a:cs typeface="Times New Roman" panose="02020603050405020304" pitchFamily="18" charset="0"/>
              </a:rPr>
              <a:t>What was her agenda?</a:t>
            </a:r>
          </a:p>
          <a:p>
            <a:pPr lvl="0" algn="ctr">
              <a:defRPr/>
            </a:pPr>
            <a:endParaRPr lang="en-US" sz="1300" dirty="0">
              <a:latin typeface="Helvetica" pitchFamily="34" charset="0"/>
              <a:cs typeface="Times New Roman" panose="02020603050405020304" pitchFamily="18" charset="0"/>
            </a:endParaRPr>
          </a:p>
          <a:p>
            <a:pPr lvl="0" algn="ctr">
              <a:defRPr/>
            </a:pPr>
            <a:r>
              <a:rPr lang="en-US" sz="1300" dirty="0">
                <a:latin typeface="Helvetica" pitchFamily="34" charset="0"/>
                <a:cs typeface="Times New Roman" panose="02020603050405020304" pitchFamily="18" charset="0"/>
              </a:rPr>
              <a:t>What was the 1986 "National Crusade for a Drug Free America" bill?</a:t>
            </a:r>
          </a:p>
          <a:p>
            <a:pPr lvl="0" algn="ctr">
              <a:defRPr/>
            </a:pPr>
            <a:endParaRPr lang="en-US" sz="1300" dirty="0">
              <a:latin typeface="Helvetica" pitchFamily="34" charset="0"/>
              <a:cs typeface="Times New Roman" panose="02020603050405020304" pitchFamily="18" charset="0"/>
            </a:endParaRPr>
          </a:p>
          <a:p>
            <a:pPr lvl="0" algn="ctr">
              <a:defRPr/>
            </a:pPr>
            <a:endParaRPr lang="en-US" sz="1300" dirty="0">
              <a:latin typeface="Helvetica" pitchFamily="34" charset="0"/>
              <a:cs typeface="Times New Roman" panose="02020603050405020304" pitchFamily="18" charset="0"/>
            </a:endParaRPr>
          </a:p>
          <a:p>
            <a:pPr lvl="0" algn="ctr">
              <a:defRPr/>
            </a:pPr>
            <a:endParaRPr lang="en-US" sz="1300" dirty="0">
              <a:latin typeface="Helvetica" pitchFamily="34" charset="0"/>
              <a:cs typeface="Times New Roman" panose="02020603050405020304" pitchFamily="18" charset="0"/>
            </a:endParaRPr>
          </a:p>
          <a:p>
            <a:pPr lvl="0" algn="ctr">
              <a:defRPr/>
            </a:pPr>
            <a:endParaRPr lang="en-US" sz="1300" dirty="0">
              <a:latin typeface="Helvetica" pitchFamily="34" charset="0"/>
              <a:cs typeface="Times New Roman" panose="02020603050405020304" pitchFamily="18" charset="0"/>
            </a:endParaRPr>
          </a:p>
          <a:p>
            <a:pPr lvl="0" algn="ctr">
              <a:defRPr/>
            </a:pPr>
            <a:endParaRPr lang="en-US" sz="1300" dirty="0">
              <a:latin typeface="Helvetica" pitchFamily="34" charset="0"/>
              <a:cs typeface="Times New Roman" panose="02020603050405020304" pitchFamily="18" charset="0"/>
            </a:endParaRPr>
          </a:p>
        </p:txBody>
      </p:sp>
      <p:sp>
        <p:nvSpPr>
          <p:cNvPr id="2" name="TextBox 1"/>
          <p:cNvSpPr txBox="1"/>
          <p:nvPr/>
        </p:nvSpPr>
        <p:spPr>
          <a:xfrm>
            <a:off x="96247" y="575096"/>
            <a:ext cx="7580297" cy="1754326"/>
          </a:xfrm>
          <a:prstGeom prst="rect">
            <a:avLst/>
          </a:prstGeom>
          <a:noFill/>
        </p:spPr>
        <p:txBody>
          <a:bodyPr wrap="square" rtlCol="0">
            <a:spAutoFit/>
          </a:bodyPr>
          <a:lstStyle/>
          <a:p>
            <a:pPr lvl="0" algn="ctr"/>
            <a:r>
              <a:rPr lang="en-US" sz="1200" dirty="0">
                <a:latin typeface="Helvetica" pitchFamily="34" charset="0"/>
                <a:cs typeface="Times New Roman" panose="02020603050405020304" pitchFamily="18" charset="0"/>
              </a:rPr>
              <a:t>Nancy Reagan was an American film actress and the wife of Ronald Reagan, the 40th President of the United States. She was the First Lady of the United States from 1981 to 1989. Her husband’s decision to appoint the first woman justice to the Supreme Court as well as her own contributions as First Lady played a significant part involving the impact of gender roles on social, political, and economic life in the U.S. </a:t>
            </a:r>
            <a:endParaRPr kumimoji="0" lang="en-US" sz="1200" i="0" u="none" strike="noStrike" kern="0" cap="none" spc="0" normalizeH="0" baseline="0" noProof="0" dirty="0">
              <a:ln>
                <a:noFill/>
              </a:ln>
              <a:solidFill>
                <a:srgbClr val="000000"/>
              </a:solidFill>
              <a:effectLst/>
              <a:uLnTx/>
              <a:uFillTx/>
              <a:latin typeface="Helvetica"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Helvetica" pitchFamily="34" charset="0"/>
              <a:cs typeface="Times New Roman" panose="02020603050405020304" pitchFamily="18" charset="0"/>
              <a:sym typeface="Arial"/>
            </a:endParaRPr>
          </a:p>
          <a:p>
            <a:pPr algn="ctr"/>
            <a:r>
              <a:rPr kumimoji="0" lang="en-US" sz="1200" b="1" i="0" u="none" strike="noStrike" kern="0" cap="none" spc="0" normalizeH="0" baseline="0" noProof="0" dirty="0">
                <a:ln>
                  <a:noFill/>
                </a:ln>
                <a:solidFill>
                  <a:srgbClr val="000000"/>
                </a:solidFill>
                <a:effectLst/>
                <a:uLnTx/>
                <a:uFillTx/>
                <a:latin typeface="Helvetica" pitchFamily="34" charset="0"/>
                <a:cs typeface="Times New Roman" panose="02020603050405020304" pitchFamily="18" charset="0"/>
                <a:sym typeface="Arial"/>
              </a:rPr>
              <a:t>Directions:</a:t>
            </a:r>
            <a:r>
              <a:rPr lang="en-US" sz="1200" dirty="0">
                <a:latin typeface="Helvetica" pitchFamily="34" charset="0"/>
                <a:cs typeface="Times New Roman" panose="02020603050405020304" pitchFamily="18" charset="0"/>
              </a:rPr>
              <a:t>Continue reading in History Alive! Chapter 55 as well as following these links </a:t>
            </a:r>
          </a:p>
          <a:p>
            <a:pPr lvl="0" algn="ctr">
              <a:defRPr/>
            </a:pPr>
            <a:r>
              <a:rPr lang="en-US" sz="1200" b="1" dirty="0">
                <a:latin typeface="Helvetica" pitchFamily="34" charset="0"/>
                <a:cs typeface="Times New Roman" panose="02020603050405020304" pitchFamily="18" charset="0"/>
                <a:hlinkClick r:id="rId3"/>
              </a:rPr>
              <a:t>https://tinyurl.com/26dwrwt</a:t>
            </a:r>
            <a:r>
              <a:rPr lang="en-US" sz="1200" b="1" dirty="0">
                <a:latin typeface="Helvetica" pitchFamily="34" charset="0"/>
                <a:cs typeface="Times New Roman" panose="02020603050405020304" pitchFamily="18" charset="0"/>
              </a:rPr>
              <a:t> and </a:t>
            </a:r>
            <a:r>
              <a:rPr lang="en-US" sz="1200" dirty="0">
                <a:latin typeface="Helvetica" pitchFamily="34" charset="0"/>
                <a:cs typeface="Times New Roman" panose="02020603050405020304" pitchFamily="18" charset="0"/>
                <a:hlinkClick r:id="rId4"/>
              </a:rPr>
              <a:t>https://tinyurl.com/ybaxecsw</a:t>
            </a:r>
            <a:r>
              <a:rPr lang="en-US" sz="1200" dirty="0">
                <a:latin typeface="Helvetica" pitchFamily="34" charset="0"/>
                <a:cs typeface="Times New Roman" panose="02020603050405020304" pitchFamily="18" charset="0"/>
              </a:rPr>
              <a:t> </a:t>
            </a:r>
            <a:endParaRPr lang="en-US" sz="1200" b="1" dirty="0">
              <a:latin typeface="Helvetica" pitchFamily="34" charset="0"/>
              <a:cs typeface="Times New Roman" panose="02020603050405020304" pitchFamily="18" charset="0"/>
            </a:endParaRPr>
          </a:p>
          <a:p>
            <a:pPr algn="ctr"/>
            <a:r>
              <a:rPr lang="en-US" sz="1200" b="1" dirty="0">
                <a:latin typeface="Helvetica" pitchFamily="34" charset="0"/>
                <a:cs typeface="Times New Roman" panose="02020603050405020304" pitchFamily="18" charset="0"/>
                <a:hlinkClick r:id="rId5"/>
              </a:rPr>
              <a:t>https://www.britannica.com/biography/Nancy-Reagan</a:t>
            </a:r>
            <a:endParaRPr kumimoji="0" lang="en-US" sz="1200" b="0" i="0" u="none" strike="noStrike" kern="0" cap="none" spc="0" normalizeH="0" baseline="0" noProof="0" dirty="0">
              <a:ln>
                <a:noFill/>
              </a:ln>
              <a:solidFill>
                <a:srgbClr val="000000"/>
              </a:solidFill>
              <a:effectLst/>
              <a:uLnTx/>
              <a:uFillTx/>
              <a:latin typeface="Helvetica" pitchFamily="34" charset="0"/>
              <a:cs typeface="Times New Roman" panose="02020603050405020304" pitchFamily="18" charset="0"/>
              <a:sym typeface="Arial"/>
              <a:hlinkClick r:id="rId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latin typeface="Helvetica" pitchFamily="34" charset="0"/>
                <a:cs typeface="Times New Roman" panose="02020603050405020304" pitchFamily="18" charset="0"/>
              </a:rPr>
              <a:t>in order to respond to the prompts below. </a:t>
            </a:r>
            <a:endParaRPr kumimoji="0" lang="en-US" sz="1200" b="0" i="0" u="none" strike="noStrike" kern="0" cap="none" spc="0" normalizeH="0" baseline="0" noProof="0" dirty="0">
              <a:ln>
                <a:noFill/>
              </a:ln>
              <a:solidFill>
                <a:srgbClr val="000000"/>
              </a:solidFill>
              <a:effectLst/>
              <a:uLnTx/>
              <a:uFillTx/>
              <a:latin typeface="Helvetica" pitchFamily="34" charset="0"/>
              <a:cs typeface="Times New Roman" panose="02020603050405020304" pitchFamily="18" charset="0"/>
              <a:sym typeface="Arial"/>
            </a:endParaRPr>
          </a:p>
        </p:txBody>
      </p:sp>
      <p:pic>
        <p:nvPicPr>
          <p:cNvPr id="3" name="Picture 2"/>
          <p:cNvPicPr>
            <a:picLocks noChangeAspect="1"/>
          </p:cNvPicPr>
          <p:nvPr/>
        </p:nvPicPr>
        <p:blipFill>
          <a:blip r:embed="rId6"/>
          <a:stretch>
            <a:fillRect/>
          </a:stretch>
        </p:blipFill>
        <p:spPr>
          <a:xfrm>
            <a:off x="3902926" y="2535505"/>
            <a:ext cx="3773618" cy="4717023"/>
          </a:xfrm>
          <a:prstGeom prst="rect">
            <a:avLst/>
          </a:prstGeom>
        </p:spPr>
      </p:pic>
      <p:pic>
        <p:nvPicPr>
          <p:cNvPr id="4" name="Picture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6247" y="2535505"/>
            <a:ext cx="4014440" cy="4717023"/>
          </a:xfrm>
          <a:prstGeom prst="rect">
            <a:avLst/>
          </a:prstGeom>
        </p:spPr>
      </p:pic>
    </p:spTree>
    <p:extLst>
      <p:ext uri="{BB962C8B-B14F-4D97-AF65-F5344CB8AC3E}">
        <p14:creationId xmlns:p14="http://schemas.microsoft.com/office/powerpoint/2010/main" val="3940256778"/>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A023F08B862D4BA183F400BCDCAD2B" ma:contentTypeVersion="4" ma:contentTypeDescription="Create a new document." ma:contentTypeScope="" ma:versionID="4fafab5c118da2b9dbd5b0c1d4bde96e">
  <xsd:schema xmlns:xsd="http://www.w3.org/2001/XMLSchema" xmlns:xs="http://www.w3.org/2001/XMLSchema" xmlns:p="http://schemas.microsoft.com/office/2006/metadata/properties" xmlns:ns2="60d19c23-6866-456c-9119-fd297c8160f1" xmlns:ns3="5e5f1a22-57e7-4712-a9d6-cd8f277af904" targetNamespace="http://schemas.microsoft.com/office/2006/metadata/properties" ma:root="true" ma:fieldsID="b3145933dbd09a3f65f2a9ba45b28008" ns2:_="" ns3:_="">
    <xsd:import namespace="60d19c23-6866-456c-9119-fd297c8160f1"/>
    <xsd:import namespace="5e5f1a22-57e7-4712-a9d6-cd8f277af90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19c23-6866-456c-9119-fd297c8160f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5f1a22-57e7-4712-a9d6-cd8f277af90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EA9F42-DA7D-4EED-BAE1-E7FC7BF4196D}">
  <ds:schemaRefs>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http://purl.org/dc/elements/1.1/"/>
    <ds:schemaRef ds:uri="http://www.w3.org/XML/1998/namespace"/>
    <ds:schemaRef ds:uri="5e5f1a22-57e7-4712-a9d6-cd8f277af904"/>
    <ds:schemaRef ds:uri="60d19c23-6866-456c-9119-fd297c8160f1"/>
  </ds:schemaRefs>
</ds:datastoreItem>
</file>

<file path=customXml/itemProps2.xml><?xml version="1.0" encoding="utf-8"?>
<ds:datastoreItem xmlns:ds="http://schemas.openxmlformats.org/officeDocument/2006/customXml" ds:itemID="{44644FCF-F28C-4E60-BEF1-6C21A282E3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19c23-6866-456c-9119-fd297c8160f1"/>
    <ds:schemaRef ds:uri="5e5f1a22-57e7-4712-a9d6-cd8f277af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EA586A-B3FC-42F6-BA5A-133EE6BF08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345</TotalTime>
  <Words>919</Words>
  <Application>Microsoft Office PowerPoint</Application>
  <PresentationFormat>Custom</PresentationFormat>
  <Paragraphs>155</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Times New Roman</vt:lpstr>
      <vt:lpstr>Helvetica</vt:lpstr>
      <vt:lpstr>Arial</vt:lpstr>
      <vt:lpstr>Calibri</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Shafer, Amy</dc:creator>
  <cp:lastModifiedBy>Greif, Madison</cp:lastModifiedBy>
  <cp:revision>33</cp:revision>
  <cp:lastPrinted>2018-08-17T03:53:16Z</cp:lastPrinted>
  <dcterms:modified xsi:type="dcterms:W3CDTF">2019-09-03T20:31:03Z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0x01010028A023F08B862D4BA183F400BCDCAD2B</vt:lpwstr>
  </property>
</Properties>
</file>