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 id="2147483672" r:id="rId2"/>
    <p:sldMasterId id="2147483684" r:id="rId3"/>
  </p:sldMasterIdLst>
  <p:notesMasterIdLst>
    <p:notesMasterId r:id="rId26"/>
  </p:notesMasterIdLst>
  <p:handoutMasterIdLst>
    <p:handoutMasterId r:id="rId27"/>
  </p:handoutMasterIdLst>
  <p:sldIdLst>
    <p:sldId id="278" r:id="rId4"/>
    <p:sldId id="308" r:id="rId5"/>
    <p:sldId id="286" r:id="rId6"/>
    <p:sldId id="281" r:id="rId7"/>
    <p:sldId id="282" r:id="rId8"/>
    <p:sldId id="283" r:id="rId9"/>
    <p:sldId id="284" r:id="rId10"/>
    <p:sldId id="285" r:id="rId11"/>
    <p:sldId id="312" r:id="rId12"/>
    <p:sldId id="287" r:id="rId13"/>
    <p:sldId id="288" r:id="rId14"/>
    <p:sldId id="289" r:id="rId15"/>
    <p:sldId id="290" r:id="rId16"/>
    <p:sldId id="291" r:id="rId17"/>
    <p:sldId id="292" r:id="rId18"/>
    <p:sldId id="293" r:id="rId19"/>
    <p:sldId id="313" r:id="rId20"/>
    <p:sldId id="314" r:id="rId21"/>
    <p:sldId id="315" r:id="rId22"/>
    <p:sldId id="316" r:id="rId23"/>
    <p:sldId id="270" r:id="rId24"/>
    <p:sldId id="309" r:id="rId25"/>
  </p:sldIdLst>
  <p:sldSz cx="6858000" cy="9144000" type="screen4x3"/>
  <p:notesSz cx="9388475" cy="7102475"/>
  <p:embeddedFontLst>
    <p:embeddedFont>
      <p:font typeface="Baskerville Old Face" panose="02020602080505020303" pitchFamily="18" charset="0"/>
      <p:regular r:id="rId28"/>
    </p:embeddedFont>
    <p:embeddedFont>
      <p:font typeface="Bookman Old Style" panose="02050604050505020204" pitchFamily="18" charset="0"/>
      <p:regular r:id="rId29"/>
      <p:bold r:id="rId30"/>
      <p:italic r:id="rId31"/>
      <p:boldItalic r:id="rId32"/>
    </p:embeddedFont>
    <p:embeddedFont>
      <p:font typeface="Calibri" panose="020F0502020204030204" pitchFamily="34" charset="0"/>
      <p:regular r:id="rId33"/>
      <p:bold r:id="rId34"/>
      <p:italic r:id="rId35"/>
      <p:boldItalic r:id="rId36"/>
    </p:embeddedFont>
    <p:embeddedFont>
      <p:font typeface="Impact" panose="020B0806030902050204" pitchFamily="34" charset="0"/>
      <p:regular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eif, Madison" initials="GM" lastIdx="1" clrIdx="0">
    <p:extLst>
      <p:ext uri="{19B8F6BF-5375-455C-9EA6-DF929625EA0E}">
        <p15:presenceInfo xmlns:p15="http://schemas.microsoft.com/office/powerpoint/2012/main" userId="S::Madison.Greif@dmschools.org::bab87d74-0b77-4ea7-a18d-d97d41e793d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B7E7"/>
    <a:srgbClr val="F9F7D1"/>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24B12CD-6568-4497-A8F5-5C549870700B}">
  <a:tblStyle styleId="{324B12CD-6568-4497-A8F5-5C549870700B}"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9EFF7"/>
          </a:solidFill>
        </a:fill>
      </a:tcStyle>
    </a:wholeTbl>
    <a:band1H>
      <a:tcStyle>
        <a:tcBdr/>
        <a:fill>
          <a:solidFill>
            <a:srgbClr val="D0DEEF"/>
          </a:solidFill>
        </a:fill>
      </a:tcStyle>
    </a:band1H>
    <a:band1V>
      <a:tcStyle>
        <a:tcBdr/>
        <a:fill>
          <a:solidFill>
            <a:srgbClr val="D0DEEF"/>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9" autoAdjust="0"/>
    <p:restoredTop sz="94015" autoAdjust="0"/>
  </p:normalViewPr>
  <p:slideViewPr>
    <p:cSldViewPr snapToGrid="0">
      <p:cViewPr varScale="1">
        <p:scale>
          <a:sx n="55" d="100"/>
          <a:sy n="55" d="100"/>
        </p:scale>
        <p:origin x="204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font" Target="fonts/font7.fntdata"/><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2.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4.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6.fntdata"/><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4068899" cy="35556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317480" y="2"/>
            <a:ext cx="4068899" cy="355561"/>
          </a:xfrm>
          <a:prstGeom prst="rect">
            <a:avLst/>
          </a:prstGeom>
        </p:spPr>
        <p:txBody>
          <a:bodyPr vert="horz" lIns="91440" tIns="45720" rIns="91440" bIns="45720" rtlCol="0"/>
          <a:lstStyle>
            <a:lvl1pPr algn="r">
              <a:defRPr sz="1200"/>
            </a:lvl1pPr>
          </a:lstStyle>
          <a:p>
            <a:fld id="{64C32DA2-595D-42C2-A9B9-41B169DC4EBC}" type="datetimeFigureOut">
              <a:rPr lang="en-US" smtClean="0"/>
              <a:t>2/14/2020</a:t>
            </a:fld>
            <a:endParaRPr lang="en-US"/>
          </a:p>
        </p:txBody>
      </p:sp>
      <p:sp>
        <p:nvSpPr>
          <p:cNvPr id="4" name="Footer Placeholder 3"/>
          <p:cNvSpPr>
            <a:spLocks noGrp="1"/>
          </p:cNvSpPr>
          <p:nvPr>
            <p:ph type="ftr" sz="quarter" idx="2"/>
          </p:nvPr>
        </p:nvSpPr>
        <p:spPr>
          <a:xfrm>
            <a:off x="4" y="6746915"/>
            <a:ext cx="4068899" cy="35556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317480" y="6746915"/>
            <a:ext cx="4068899" cy="355561"/>
          </a:xfrm>
          <a:prstGeom prst="rect">
            <a:avLst/>
          </a:prstGeom>
        </p:spPr>
        <p:txBody>
          <a:bodyPr vert="horz" lIns="91440" tIns="45720" rIns="91440" bIns="45720" rtlCol="0" anchor="b"/>
          <a:lstStyle>
            <a:lvl1pPr algn="r">
              <a:defRPr sz="1200"/>
            </a:lvl1pPr>
          </a:lstStyle>
          <a:p>
            <a:fld id="{E9237584-9D13-413F-AB84-418035C5BD9C}" type="slidenum">
              <a:rPr lang="en-US" smtClean="0"/>
              <a:t>‹#›</a:t>
            </a:fld>
            <a:endParaRPr lang="en-US"/>
          </a:p>
        </p:txBody>
      </p:sp>
    </p:spTree>
    <p:extLst>
      <p:ext uri="{BB962C8B-B14F-4D97-AF65-F5344CB8AC3E}">
        <p14:creationId xmlns:p14="http://schemas.microsoft.com/office/powerpoint/2010/main" val="614976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698875" y="533400"/>
            <a:ext cx="1995488" cy="26622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938850" y="3373676"/>
            <a:ext cx="7510779" cy="3196114"/>
          </a:xfrm>
          <a:prstGeom prst="rect">
            <a:avLst/>
          </a:prstGeom>
          <a:noFill/>
          <a:ln>
            <a:noFill/>
          </a:ln>
        </p:spPr>
        <p:txBody>
          <a:bodyPr wrap="square"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6c8de61c1f_1_19:notes"/>
          <p:cNvSpPr>
            <a:spLocks noGrp="1" noRot="1" noChangeAspect="1"/>
          </p:cNvSpPr>
          <p:nvPr>
            <p:ph type="sldImg" idx="2"/>
          </p:nvPr>
        </p:nvSpPr>
        <p:spPr>
          <a:xfrm>
            <a:off x="2197100" y="696913"/>
            <a:ext cx="2616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6c8de61c1f_1_1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6c8de61c1f_1_210:notes"/>
          <p:cNvSpPr>
            <a:spLocks noGrp="1" noRot="1" noChangeAspect="1"/>
          </p:cNvSpPr>
          <p:nvPr>
            <p:ph type="sldImg" idx="2"/>
          </p:nvPr>
        </p:nvSpPr>
        <p:spPr>
          <a:xfrm>
            <a:off x="2159000" y="696913"/>
            <a:ext cx="26924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6c8de61c1f_1_21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6c8de61c1f_1_228:notes"/>
          <p:cNvSpPr>
            <a:spLocks noGrp="1" noRot="1" noChangeAspect="1"/>
          </p:cNvSpPr>
          <p:nvPr>
            <p:ph type="sldImg" idx="2"/>
          </p:nvPr>
        </p:nvSpPr>
        <p:spPr>
          <a:xfrm>
            <a:off x="2159000" y="696913"/>
            <a:ext cx="26924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6c8de61c1f_1_22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6c9dbbe9b1_0_210:notes"/>
          <p:cNvSpPr>
            <a:spLocks noGrp="1" noRot="1" noChangeAspect="1"/>
          </p:cNvSpPr>
          <p:nvPr>
            <p:ph type="sldImg" idx="2"/>
          </p:nvPr>
        </p:nvSpPr>
        <p:spPr>
          <a:xfrm>
            <a:off x="2197100" y="696913"/>
            <a:ext cx="2616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6c9dbbe9b1_0_21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6c9dbbe9b1_0_227:notes"/>
          <p:cNvSpPr>
            <a:spLocks noGrp="1" noRot="1" noChangeAspect="1"/>
          </p:cNvSpPr>
          <p:nvPr>
            <p:ph type="sldImg" idx="2"/>
          </p:nvPr>
        </p:nvSpPr>
        <p:spPr>
          <a:xfrm>
            <a:off x="2159000" y="696913"/>
            <a:ext cx="26924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6c9dbbe9b1_0_22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6c9dbbe9b1_0_247:notes"/>
          <p:cNvSpPr>
            <a:spLocks noGrp="1" noRot="1" noChangeAspect="1"/>
          </p:cNvSpPr>
          <p:nvPr>
            <p:ph type="sldImg" idx="2"/>
          </p:nvPr>
        </p:nvSpPr>
        <p:spPr>
          <a:xfrm>
            <a:off x="2159000" y="696913"/>
            <a:ext cx="26924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6c9dbbe9b1_0_24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6c9dbbe9b1_0_263:notes"/>
          <p:cNvSpPr>
            <a:spLocks noGrp="1" noRot="1" noChangeAspect="1"/>
          </p:cNvSpPr>
          <p:nvPr>
            <p:ph type="sldImg" idx="2"/>
          </p:nvPr>
        </p:nvSpPr>
        <p:spPr>
          <a:xfrm>
            <a:off x="2159000" y="696913"/>
            <a:ext cx="26924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6c9dbbe9b1_0_26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6c9dbbe9b1_0_284:notes"/>
          <p:cNvSpPr>
            <a:spLocks noGrp="1" noRot="1" noChangeAspect="1"/>
          </p:cNvSpPr>
          <p:nvPr>
            <p:ph type="sldImg" idx="2"/>
          </p:nvPr>
        </p:nvSpPr>
        <p:spPr>
          <a:xfrm>
            <a:off x="2159000" y="696913"/>
            <a:ext cx="26924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6c9dbbe9b1_0_28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6c9dbbe9b1_0_305:notes"/>
          <p:cNvSpPr>
            <a:spLocks noGrp="1" noRot="1" noChangeAspect="1"/>
          </p:cNvSpPr>
          <p:nvPr>
            <p:ph type="sldImg" idx="2"/>
          </p:nvPr>
        </p:nvSpPr>
        <p:spPr>
          <a:xfrm>
            <a:off x="2159000" y="696913"/>
            <a:ext cx="26924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6c9dbbe9b1_0_30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c9dbbe9b1_0_324:notes"/>
          <p:cNvSpPr>
            <a:spLocks noGrp="1" noRot="1" noChangeAspect="1"/>
          </p:cNvSpPr>
          <p:nvPr>
            <p:ph type="sldImg" idx="2"/>
          </p:nvPr>
        </p:nvSpPr>
        <p:spPr>
          <a:xfrm>
            <a:off x="2159000" y="696913"/>
            <a:ext cx="26924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c9dbbe9b1_0_32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6c9dbbe9b1_0_350:notes"/>
          <p:cNvSpPr>
            <a:spLocks noGrp="1" noRot="1" noChangeAspect="1"/>
          </p:cNvSpPr>
          <p:nvPr>
            <p:ph type="sldImg" idx="2"/>
          </p:nvPr>
        </p:nvSpPr>
        <p:spPr>
          <a:xfrm>
            <a:off x="2159000" y="696913"/>
            <a:ext cx="26924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6c9dbbe9b1_0_35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Shape 458"/>
          <p:cNvSpPr>
            <a:spLocks noGrp="1" noRot="1" noChangeAspect="1"/>
          </p:cNvSpPr>
          <p:nvPr>
            <p:ph type="sldImg" idx="2"/>
          </p:nvPr>
        </p:nvSpPr>
        <p:spPr>
          <a:xfrm>
            <a:off x="2232025" y="704850"/>
            <a:ext cx="2640013"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9" name="Shape 459"/>
          <p:cNvSpPr txBox="1">
            <a:spLocks noGrp="1"/>
          </p:cNvSpPr>
          <p:nvPr>
            <p:ph type="body" idx="1"/>
          </p:nvPr>
        </p:nvSpPr>
        <p:spPr>
          <a:xfrm>
            <a:off x="710248" y="4459526"/>
            <a:ext cx="5681980" cy="4224814"/>
          </a:xfrm>
          <a:prstGeom prst="rect">
            <a:avLst/>
          </a:prstGeom>
        </p:spPr>
        <p:txBody>
          <a:bodyPr lIns="94213" tIns="94213" rIns="94213" bIns="94213" anchor="t" anchorCtr="0">
            <a:noAutofit/>
          </a:bodyPr>
          <a:lstStyle/>
          <a:p>
            <a:endParaRPr/>
          </a:p>
        </p:txBody>
      </p:sp>
    </p:spTree>
    <p:extLst>
      <p:ext uri="{BB962C8B-B14F-4D97-AF65-F5344CB8AC3E}">
        <p14:creationId xmlns:p14="http://schemas.microsoft.com/office/powerpoint/2010/main" val="36718475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6c9dbbe9b1_0_369:notes"/>
          <p:cNvSpPr>
            <a:spLocks noGrp="1" noRot="1" noChangeAspect="1"/>
          </p:cNvSpPr>
          <p:nvPr>
            <p:ph type="sldImg" idx="2"/>
          </p:nvPr>
        </p:nvSpPr>
        <p:spPr>
          <a:xfrm>
            <a:off x="2159000" y="696913"/>
            <a:ext cx="26924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 name="Google Shape;500;g6c9dbbe9b1_0_36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710248" y="4459526"/>
            <a:ext cx="5681979" cy="4224814"/>
          </a:xfrm>
          <a:prstGeom prst="rect">
            <a:avLst/>
          </a:prstGeom>
          <a:noFill/>
          <a:ln>
            <a:noFill/>
          </a:ln>
        </p:spPr>
        <p:txBody>
          <a:bodyPr wrap="square" lIns="94213" tIns="94213" rIns="94213" bIns="94213" anchor="ctr" anchorCtr="0">
            <a:noAutofit/>
          </a:bodyPr>
          <a:lstStyle/>
          <a:p>
            <a:pPr>
              <a:buNone/>
            </a:pPr>
            <a:endParaRPr/>
          </a:p>
        </p:txBody>
      </p:sp>
      <p:sp>
        <p:nvSpPr>
          <p:cNvPr id="221" name="Shape 221"/>
          <p:cNvSpPr>
            <a:spLocks noGrp="1" noRot="1" noChangeAspect="1"/>
          </p:cNvSpPr>
          <p:nvPr>
            <p:ph type="sldImg" idx="2"/>
          </p:nvPr>
        </p:nvSpPr>
        <p:spPr>
          <a:xfrm>
            <a:off x="2232025" y="704850"/>
            <a:ext cx="2638425" cy="35194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2843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3695700" y="533400"/>
            <a:ext cx="1997075" cy="26622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4" name="Shape 264"/>
          <p:cNvSpPr txBox="1">
            <a:spLocks noGrp="1"/>
          </p:cNvSpPr>
          <p:nvPr>
            <p:ph type="body" idx="1"/>
          </p:nvPr>
        </p:nvSpPr>
        <p:spPr>
          <a:xfrm>
            <a:off x="938850" y="3373676"/>
            <a:ext cx="7510779" cy="3196114"/>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229123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6c8de61c1f_1_96:notes"/>
          <p:cNvSpPr>
            <a:spLocks noGrp="1" noRot="1" noChangeAspect="1"/>
          </p:cNvSpPr>
          <p:nvPr>
            <p:ph type="sldImg" idx="2"/>
          </p:nvPr>
        </p:nvSpPr>
        <p:spPr>
          <a:xfrm>
            <a:off x="2197100" y="696913"/>
            <a:ext cx="2616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6c8de61c1f_1_9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6c8de61c1f_1_109:notes"/>
          <p:cNvSpPr>
            <a:spLocks noGrp="1" noRot="1" noChangeAspect="1"/>
          </p:cNvSpPr>
          <p:nvPr>
            <p:ph type="sldImg" idx="2"/>
          </p:nvPr>
        </p:nvSpPr>
        <p:spPr>
          <a:xfrm>
            <a:off x="2197100" y="696913"/>
            <a:ext cx="2616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6c8de61c1f_1_10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6c8de61c1f_1_125:notes"/>
          <p:cNvSpPr>
            <a:spLocks noGrp="1" noRot="1" noChangeAspect="1"/>
          </p:cNvSpPr>
          <p:nvPr>
            <p:ph type="sldImg" idx="2"/>
          </p:nvPr>
        </p:nvSpPr>
        <p:spPr>
          <a:xfrm>
            <a:off x="2159000" y="696913"/>
            <a:ext cx="26924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6c8de61c1f_1_12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6c8de61c1f_1_138:notes"/>
          <p:cNvSpPr>
            <a:spLocks noGrp="1" noRot="1" noChangeAspect="1"/>
          </p:cNvSpPr>
          <p:nvPr>
            <p:ph type="sldImg" idx="2"/>
          </p:nvPr>
        </p:nvSpPr>
        <p:spPr>
          <a:xfrm>
            <a:off x="2159000" y="696913"/>
            <a:ext cx="26924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6c8de61c1f_1_13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6c8de61c1f_1_159:notes"/>
          <p:cNvSpPr>
            <a:spLocks noGrp="1" noRot="1" noChangeAspect="1"/>
          </p:cNvSpPr>
          <p:nvPr>
            <p:ph type="sldImg" idx="2"/>
          </p:nvPr>
        </p:nvSpPr>
        <p:spPr>
          <a:xfrm>
            <a:off x="2159000" y="696913"/>
            <a:ext cx="26924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6c8de61c1f_1_15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6c8de61c1f_1_183:notes"/>
          <p:cNvSpPr>
            <a:spLocks noGrp="1" noRot="1" noChangeAspect="1"/>
          </p:cNvSpPr>
          <p:nvPr>
            <p:ph type="sldImg" idx="2"/>
          </p:nvPr>
        </p:nvSpPr>
        <p:spPr>
          <a:xfrm>
            <a:off x="2159000" y="696913"/>
            <a:ext cx="26924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6c8de61c1f_1_18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7"/>
        <p:cNvGrpSpPr/>
        <p:nvPr/>
      </p:nvGrpSpPr>
      <p:grpSpPr>
        <a:xfrm>
          <a:off x="0" y="0"/>
          <a:ext cx="0" cy="0"/>
          <a:chOff x="0" y="0"/>
          <a:chExt cx="0" cy="0"/>
        </a:xfrm>
      </p:grpSpPr>
      <p:sp>
        <p:nvSpPr>
          <p:cNvPr id="18" name="Shape 18"/>
          <p:cNvSpPr txBox="1">
            <a:spLocks noGrp="1"/>
          </p:cNvSpPr>
          <p:nvPr>
            <p:ph type="dt" idx="10"/>
          </p:nvPr>
        </p:nvSpPr>
        <p:spPr>
          <a:xfrm>
            <a:off x="471487" y="8475135"/>
            <a:ext cx="1543049" cy="486833"/>
          </a:xfrm>
          <a:prstGeom prst="rect">
            <a:avLst/>
          </a:prstGeom>
          <a:noFill/>
          <a:ln>
            <a:noFill/>
          </a:ln>
        </p:spPr>
        <p:txBody>
          <a:bodyPr wrap="square"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2271713" y="8475135"/>
            <a:ext cx="2314575" cy="486833"/>
          </a:xfrm>
          <a:prstGeom prst="rect">
            <a:avLst/>
          </a:prstGeom>
          <a:noFill/>
          <a:ln>
            <a:noFill/>
          </a:ln>
        </p:spPr>
        <p:txBody>
          <a:bodyPr wrap="square"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4843462" y="8475135"/>
            <a:ext cx="1543049" cy="48683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71487"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471487" y="2434166"/>
            <a:ext cx="5915025" cy="5801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320823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67916" y="2279652"/>
            <a:ext cx="5915025" cy="3803648"/>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45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467916" y="6119285"/>
            <a:ext cx="5915025" cy="2000248"/>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dk1"/>
              </a:buClr>
              <a:buFont typeface="Arial"/>
              <a:buNone/>
              <a:defRPr sz="18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rgbClr val="888888"/>
              </a:buClr>
              <a:buFont typeface="Arial"/>
              <a:buNone/>
              <a:defRPr sz="1500" b="0" i="0" u="none" strike="noStrike" cap="none">
                <a:solidFill>
                  <a:srgbClr val="888888"/>
                </a:solidFill>
                <a:latin typeface="Calibri"/>
                <a:ea typeface="Calibri"/>
                <a:cs typeface="Calibri"/>
                <a:sym typeface="Calibri"/>
              </a:defRPr>
            </a:lvl2pPr>
            <a:lvl3pPr marL="685800" marR="0" lvl="2" indent="0" algn="l" rtl="0">
              <a:lnSpc>
                <a:spcPct val="90000"/>
              </a:lnSpc>
              <a:spcBef>
                <a:spcPts val="375"/>
              </a:spcBef>
              <a:buClr>
                <a:srgbClr val="888888"/>
              </a:buClr>
              <a:buFont typeface="Arial"/>
              <a:buNone/>
              <a:defRPr sz="1350" b="0" i="0" u="none" strike="noStrike" cap="none">
                <a:solidFill>
                  <a:srgbClr val="888888"/>
                </a:solidFill>
                <a:latin typeface="Calibri"/>
                <a:ea typeface="Calibri"/>
                <a:cs typeface="Calibri"/>
                <a:sym typeface="Calibri"/>
              </a:defRPr>
            </a:lvl3pPr>
            <a:lvl4pPr marL="1028700" marR="0" lvl="3"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4pPr>
            <a:lvl5pPr marL="1371600" marR="0" lvl="4"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5pPr>
            <a:lvl6pPr marL="1714500" marR="0" lvl="5"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6pPr>
            <a:lvl7pPr marL="2057400" marR="0" lvl="6"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7pPr>
            <a:lvl8pPr marL="2400300" marR="0" lvl="7"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8pPr>
            <a:lvl9pPr marL="2743200" marR="0" lvl="8"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558468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71487"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471487" y="2434166"/>
            <a:ext cx="2914649" cy="5801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3471862" y="2434166"/>
            <a:ext cx="2914649" cy="5801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932331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72381"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472381" y="2241550"/>
            <a:ext cx="2901255" cy="1098549"/>
          </a:xfrm>
          <a:prstGeom prst="rect">
            <a:avLst/>
          </a:prstGeom>
          <a:noFill/>
          <a:ln>
            <a:noFill/>
          </a:ln>
        </p:spPr>
        <p:txBody>
          <a:bodyPr lIns="91425" tIns="91425" rIns="91425" bIns="91425" anchor="b" anchorCtr="0"/>
          <a:lstStyle>
            <a:lvl1pPr marL="0" marR="0" lvl="0" indent="0" algn="l" rtl="0">
              <a:lnSpc>
                <a:spcPct val="90000"/>
              </a:lnSpc>
              <a:spcBef>
                <a:spcPts val="75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350" b="1"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472381" y="3340100"/>
            <a:ext cx="2901255" cy="4912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3471862" y="2241550"/>
            <a:ext cx="2915542" cy="1098549"/>
          </a:xfrm>
          <a:prstGeom prst="rect">
            <a:avLst/>
          </a:prstGeom>
          <a:noFill/>
          <a:ln>
            <a:noFill/>
          </a:ln>
        </p:spPr>
        <p:txBody>
          <a:bodyPr lIns="91425" tIns="91425" rIns="91425" bIns="91425" anchor="b" anchorCtr="0"/>
          <a:lstStyle>
            <a:lvl1pPr marL="0" marR="0" lvl="0" indent="0" algn="l" rtl="0">
              <a:lnSpc>
                <a:spcPct val="90000"/>
              </a:lnSpc>
              <a:spcBef>
                <a:spcPts val="75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350" b="1"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3471862" y="3340100"/>
            <a:ext cx="2915542" cy="4912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9765524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71487"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0563490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72381" y="609600"/>
            <a:ext cx="2211884" cy="21335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6" name="Shape 56"/>
          <p:cNvSpPr txBox="1">
            <a:spLocks noGrp="1"/>
          </p:cNvSpPr>
          <p:nvPr>
            <p:ph type="body" idx="1"/>
          </p:nvPr>
        </p:nvSpPr>
        <p:spPr>
          <a:xfrm>
            <a:off x="2915542" y="1316569"/>
            <a:ext cx="3471863" cy="6498167"/>
          </a:xfrm>
          <a:prstGeom prst="rect">
            <a:avLst/>
          </a:prstGeom>
          <a:noFill/>
          <a:ln>
            <a:noFill/>
          </a:ln>
        </p:spPr>
        <p:txBody>
          <a:bodyPr lIns="91425" tIns="91425" rIns="91425" bIns="91425" anchor="t" anchorCtr="0"/>
          <a:lstStyle>
            <a:lvl1pPr marL="171450" marR="0" lvl="0" indent="-19050" algn="l" rtl="0">
              <a:lnSpc>
                <a:spcPct val="90000"/>
              </a:lnSpc>
              <a:spcBef>
                <a:spcPts val="75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514350" marR="0" lvl="1" indent="-38100" algn="l" rtl="0">
              <a:lnSpc>
                <a:spcPct val="90000"/>
              </a:lnSpc>
              <a:spcBef>
                <a:spcPts val="375"/>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2pPr>
            <a:lvl3pPr marL="857250" marR="0" lvl="2"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200150" marR="0" lvl="3"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543050" marR="0" lvl="4"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1885950" marR="0" lvl="5"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850" marR="0" lvl="6"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750" marR="0" lvl="7"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4650" marR="0" lvl="8"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472381" y="2743200"/>
            <a:ext cx="2211884" cy="5082116"/>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05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972420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72381" y="609600"/>
            <a:ext cx="2211884" cy="21335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a:spLocks noGrp="1"/>
          </p:cNvSpPr>
          <p:nvPr>
            <p:ph type="pic" idx="2"/>
          </p:nvPr>
        </p:nvSpPr>
        <p:spPr>
          <a:xfrm>
            <a:off x="2915542" y="1316569"/>
            <a:ext cx="3471863" cy="6498167"/>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dk1"/>
              </a:buClr>
              <a:buFont typeface="Arial"/>
              <a:buNone/>
              <a:defRPr sz="24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210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8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472381" y="2743200"/>
            <a:ext cx="2211884" cy="5082116"/>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05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602876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71487"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rot="5400000">
            <a:off x="528108" y="2377546"/>
            <a:ext cx="5801784" cy="5915025"/>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1508700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1772576" y="3622014"/>
            <a:ext cx="7749117" cy="147875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body" idx="1"/>
          </p:nvPr>
        </p:nvSpPr>
        <p:spPr>
          <a:xfrm rot="5400000">
            <a:off x="-1227798" y="2186120"/>
            <a:ext cx="7749117" cy="435054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3525100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514350" y="1496484"/>
            <a:ext cx="5829353" cy="3183545"/>
          </a:xfrm>
          <a:prstGeom prst="rect">
            <a:avLst/>
          </a:prstGeom>
          <a:noFill/>
          <a:ln>
            <a:noFill/>
          </a:ln>
        </p:spPr>
        <p:txBody>
          <a:bodyPr lIns="102600" tIns="102600" rIns="102600" bIns="102600" anchor="b" anchorCtr="0"/>
          <a:lstStyle>
            <a:lvl1pPr marL="0" marR="0" lvl="0" indent="0" algn="ctr" rtl="0">
              <a:lnSpc>
                <a:spcPct val="90000"/>
              </a:lnSpc>
              <a:spcBef>
                <a:spcPts val="0"/>
              </a:spcBef>
              <a:buClr>
                <a:schemeClr val="dk1"/>
              </a:buClr>
              <a:buFont typeface="Calibri"/>
              <a:buNone/>
              <a:defRPr sz="4500" b="0" i="0" u="none" strike="noStrike" cap="none">
                <a:solidFill>
                  <a:schemeClr val="dk1"/>
                </a:solidFill>
                <a:latin typeface="Calibri"/>
                <a:ea typeface="Calibri"/>
                <a:cs typeface="Calibri"/>
                <a:sym typeface="Calibri"/>
              </a:defRPr>
            </a:lvl1pPr>
            <a:lvl2pPr lvl="1" indent="0">
              <a:spcBef>
                <a:spcPts val="0"/>
              </a:spcBef>
              <a:buNone/>
              <a:defRPr sz="1765"/>
            </a:lvl2pPr>
            <a:lvl3pPr lvl="2" indent="0">
              <a:spcBef>
                <a:spcPts val="0"/>
              </a:spcBef>
              <a:buNone/>
              <a:defRPr sz="1765"/>
            </a:lvl3pPr>
            <a:lvl4pPr lvl="3" indent="0">
              <a:spcBef>
                <a:spcPts val="0"/>
              </a:spcBef>
              <a:buNone/>
              <a:defRPr sz="1765"/>
            </a:lvl4pPr>
            <a:lvl5pPr lvl="4" indent="0">
              <a:spcBef>
                <a:spcPts val="0"/>
              </a:spcBef>
              <a:buNone/>
              <a:defRPr sz="1765"/>
            </a:lvl5pPr>
            <a:lvl6pPr lvl="5" indent="0">
              <a:spcBef>
                <a:spcPts val="0"/>
              </a:spcBef>
              <a:buNone/>
              <a:defRPr sz="1765"/>
            </a:lvl6pPr>
            <a:lvl7pPr lvl="6" indent="0">
              <a:spcBef>
                <a:spcPts val="0"/>
              </a:spcBef>
              <a:buNone/>
              <a:defRPr sz="1765"/>
            </a:lvl7pPr>
            <a:lvl8pPr lvl="7" indent="0">
              <a:spcBef>
                <a:spcPts val="0"/>
              </a:spcBef>
              <a:buNone/>
              <a:defRPr sz="1765"/>
            </a:lvl8pPr>
            <a:lvl9pPr lvl="8" indent="0">
              <a:spcBef>
                <a:spcPts val="0"/>
              </a:spcBef>
              <a:buNone/>
              <a:defRPr sz="1765"/>
            </a:lvl9pPr>
          </a:lstStyle>
          <a:p>
            <a:endParaRPr/>
          </a:p>
        </p:txBody>
      </p:sp>
      <p:sp>
        <p:nvSpPr>
          <p:cNvPr id="13" name="Shape 13"/>
          <p:cNvSpPr txBox="1">
            <a:spLocks noGrp="1"/>
          </p:cNvSpPr>
          <p:nvPr>
            <p:ph type="subTitle" idx="1"/>
          </p:nvPr>
        </p:nvSpPr>
        <p:spPr>
          <a:xfrm>
            <a:off x="857250" y="4802717"/>
            <a:ext cx="5143500" cy="2207727"/>
          </a:xfrm>
          <a:prstGeom prst="rect">
            <a:avLst/>
          </a:prstGeom>
          <a:noFill/>
          <a:ln>
            <a:noFill/>
          </a:ln>
        </p:spPr>
        <p:txBody>
          <a:bodyPr lIns="102600" tIns="102600" rIns="102600" bIns="102600" anchor="t" anchorCtr="0"/>
          <a:lstStyle>
            <a:lvl1pPr marL="0" marR="0" lvl="0" indent="0" algn="ctr" rtl="0">
              <a:lnSpc>
                <a:spcPct val="90000"/>
              </a:lnSpc>
              <a:spcBef>
                <a:spcPts val="706"/>
              </a:spcBef>
              <a:buClr>
                <a:schemeClr val="dk1"/>
              </a:buClr>
              <a:buFont typeface="Arial"/>
              <a:buNone/>
              <a:defRPr sz="1765" b="0" i="0" u="none" strike="noStrike" cap="none">
                <a:solidFill>
                  <a:schemeClr val="dk1"/>
                </a:solidFill>
                <a:latin typeface="Calibri"/>
                <a:ea typeface="Calibri"/>
                <a:cs typeface="Calibri"/>
                <a:sym typeface="Calibri"/>
              </a:defRPr>
            </a:lvl1pPr>
            <a:lvl2pPr marL="336194" marR="0" lvl="1" indent="0" algn="ctr" rtl="0">
              <a:lnSpc>
                <a:spcPct val="90000"/>
              </a:lnSpc>
              <a:spcBef>
                <a:spcPts val="353"/>
              </a:spcBef>
              <a:buClr>
                <a:schemeClr val="dk1"/>
              </a:buClr>
              <a:buFont typeface="Arial"/>
              <a:buNone/>
              <a:defRPr sz="1500" b="0" i="0" u="none" strike="noStrike" cap="none">
                <a:solidFill>
                  <a:schemeClr val="dk1"/>
                </a:solidFill>
                <a:latin typeface="Calibri"/>
                <a:ea typeface="Calibri"/>
                <a:cs typeface="Calibri"/>
                <a:sym typeface="Calibri"/>
              </a:defRPr>
            </a:lvl2pPr>
            <a:lvl3pPr marL="683595" marR="0" lvl="2" indent="0" algn="ctr" rtl="0">
              <a:lnSpc>
                <a:spcPct val="90000"/>
              </a:lnSpc>
              <a:spcBef>
                <a:spcPts val="353"/>
              </a:spcBef>
              <a:buClr>
                <a:schemeClr val="dk1"/>
              </a:buClr>
              <a:buFont typeface="Arial"/>
              <a:buNone/>
              <a:defRPr sz="1324" b="0" i="0" u="none" strike="noStrike" cap="none">
                <a:solidFill>
                  <a:schemeClr val="dk1"/>
                </a:solidFill>
                <a:latin typeface="Calibri"/>
                <a:ea typeface="Calibri"/>
                <a:cs typeface="Calibri"/>
                <a:sym typeface="Calibri"/>
              </a:defRPr>
            </a:lvl3pPr>
            <a:lvl4pPr marL="1019790" marR="0" lvl="3" indent="0" algn="ctr" rtl="0">
              <a:lnSpc>
                <a:spcPct val="90000"/>
              </a:lnSpc>
              <a:spcBef>
                <a:spcPts val="353"/>
              </a:spcBef>
              <a:buClr>
                <a:schemeClr val="dk1"/>
              </a:buClr>
              <a:buFont typeface="Arial"/>
              <a:buNone/>
              <a:defRPr sz="1147" b="0" i="0" u="none" strike="noStrike" cap="none">
                <a:solidFill>
                  <a:schemeClr val="dk1"/>
                </a:solidFill>
                <a:latin typeface="Calibri"/>
                <a:ea typeface="Calibri"/>
                <a:cs typeface="Calibri"/>
                <a:sym typeface="Calibri"/>
              </a:defRPr>
            </a:lvl4pPr>
            <a:lvl5pPr marL="1355984" marR="0" lvl="4" indent="0" algn="ctr" rtl="0">
              <a:lnSpc>
                <a:spcPct val="90000"/>
              </a:lnSpc>
              <a:spcBef>
                <a:spcPts val="353"/>
              </a:spcBef>
              <a:buClr>
                <a:schemeClr val="dk1"/>
              </a:buClr>
              <a:buFont typeface="Arial"/>
              <a:buNone/>
              <a:defRPr sz="1147" b="0" i="0" u="none" strike="noStrike" cap="none">
                <a:solidFill>
                  <a:schemeClr val="dk1"/>
                </a:solidFill>
                <a:latin typeface="Calibri"/>
                <a:ea typeface="Calibri"/>
                <a:cs typeface="Calibri"/>
                <a:sym typeface="Calibri"/>
              </a:defRPr>
            </a:lvl5pPr>
            <a:lvl6pPr marL="1703385" marR="0" lvl="5" indent="0" algn="ctr" rtl="0">
              <a:lnSpc>
                <a:spcPct val="90000"/>
              </a:lnSpc>
              <a:spcBef>
                <a:spcPts val="353"/>
              </a:spcBef>
              <a:buClr>
                <a:schemeClr val="dk1"/>
              </a:buClr>
              <a:buFont typeface="Arial"/>
              <a:buNone/>
              <a:defRPr sz="1147" b="0" i="0" u="none" strike="noStrike" cap="none">
                <a:solidFill>
                  <a:schemeClr val="dk1"/>
                </a:solidFill>
                <a:latin typeface="Calibri"/>
                <a:ea typeface="Calibri"/>
                <a:cs typeface="Calibri"/>
                <a:sym typeface="Calibri"/>
              </a:defRPr>
            </a:lvl6pPr>
            <a:lvl7pPr marL="2039579" marR="0" lvl="6" indent="0" algn="ctr" rtl="0">
              <a:lnSpc>
                <a:spcPct val="90000"/>
              </a:lnSpc>
              <a:spcBef>
                <a:spcPts val="353"/>
              </a:spcBef>
              <a:buClr>
                <a:schemeClr val="dk1"/>
              </a:buClr>
              <a:buFont typeface="Arial"/>
              <a:buNone/>
              <a:defRPr sz="1147" b="0" i="0" u="none" strike="noStrike" cap="none">
                <a:solidFill>
                  <a:schemeClr val="dk1"/>
                </a:solidFill>
                <a:latin typeface="Calibri"/>
                <a:ea typeface="Calibri"/>
                <a:cs typeface="Calibri"/>
                <a:sym typeface="Calibri"/>
              </a:defRPr>
            </a:lvl7pPr>
            <a:lvl8pPr marL="2375774" marR="0" lvl="7" indent="0" algn="ctr" rtl="0">
              <a:lnSpc>
                <a:spcPct val="90000"/>
              </a:lnSpc>
              <a:spcBef>
                <a:spcPts val="353"/>
              </a:spcBef>
              <a:buClr>
                <a:schemeClr val="dk1"/>
              </a:buClr>
              <a:buFont typeface="Arial"/>
              <a:buNone/>
              <a:defRPr sz="1147" b="0" i="0" u="none" strike="noStrike" cap="none">
                <a:solidFill>
                  <a:schemeClr val="dk1"/>
                </a:solidFill>
                <a:latin typeface="Calibri"/>
                <a:ea typeface="Calibri"/>
                <a:cs typeface="Calibri"/>
                <a:sym typeface="Calibri"/>
              </a:defRPr>
            </a:lvl8pPr>
            <a:lvl9pPr marL="2711968" marR="0" lvl="8" indent="0" algn="ctr" rtl="0">
              <a:lnSpc>
                <a:spcPct val="90000"/>
              </a:lnSpc>
              <a:spcBef>
                <a:spcPts val="353"/>
              </a:spcBef>
              <a:buClr>
                <a:schemeClr val="dk1"/>
              </a:buClr>
              <a:buFont typeface="Arial"/>
              <a:buNone/>
              <a:defRPr sz="1147"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471488" y="8475136"/>
            <a:ext cx="1542971" cy="486818"/>
          </a:xfrm>
          <a:prstGeom prst="rect">
            <a:avLst/>
          </a:prstGeom>
          <a:noFill/>
          <a:ln>
            <a:noFill/>
          </a:ln>
        </p:spPr>
        <p:txBody>
          <a:bodyPr lIns="102600" tIns="102600" rIns="102600" bIns="102600" anchor="ctr" anchorCtr="0"/>
          <a:lstStyle>
            <a:lvl1pPr marL="0" marR="0" lvl="0" indent="0" algn="l" rtl="0">
              <a:spcBef>
                <a:spcPts val="0"/>
              </a:spcBef>
              <a:buNone/>
              <a:defRPr sz="882" b="0" i="0" u="none" strike="noStrike" cap="none">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2271713" y="8475136"/>
            <a:ext cx="2314588" cy="486818"/>
          </a:xfrm>
          <a:prstGeom prst="rect">
            <a:avLst/>
          </a:prstGeom>
          <a:noFill/>
          <a:ln>
            <a:noFill/>
          </a:ln>
        </p:spPr>
        <p:txBody>
          <a:bodyPr lIns="102600" tIns="102600" rIns="102600" bIns="102600" anchor="ctr" anchorCtr="0"/>
          <a:lstStyle>
            <a:lvl1pPr marL="0" marR="0" lvl="0" indent="0" algn="ctr" rtl="0">
              <a:spcBef>
                <a:spcPts val="0"/>
              </a:spcBef>
              <a:buNone/>
              <a:defRPr sz="882" b="0" i="0" u="none" strike="noStrike" cap="none">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4843462" y="8475136"/>
            <a:ext cx="1542971" cy="486818"/>
          </a:xfrm>
          <a:prstGeom prst="rect">
            <a:avLst/>
          </a:prstGeom>
          <a:noFill/>
          <a:ln>
            <a:noFill/>
          </a:ln>
        </p:spPr>
        <p:txBody>
          <a:bodyPr lIns="102600" tIns="51275" rIns="102600" bIns="51275" anchor="ctr" anchorCtr="0">
            <a:noAutofit/>
          </a:bodyPr>
          <a:lstStyle/>
          <a:p>
            <a:pPr algn="r">
              <a:buSzPct val="25000"/>
            </a:pPr>
            <a:fld id="{00000000-1234-1234-1234-123412341234}" type="slidenum">
              <a:rPr lang="en-US" sz="882" smtClean="0">
                <a:solidFill>
                  <a:srgbClr val="888888"/>
                </a:solidFill>
                <a:latin typeface="Calibri"/>
                <a:ea typeface="Calibri"/>
                <a:cs typeface="Calibri"/>
                <a:sym typeface="Calibri"/>
              </a:rPr>
              <a:pPr algn="r">
                <a:buSzPct val="25000"/>
              </a:pPr>
              <a:t>‹#›</a:t>
            </a:fld>
            <a:endParaRPr lang="en-US" sz="882">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550900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71487" y="486835"/>
            <a:ext cx="5915025" cy="1767416"/>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endParaRPr/>
          </a:p>
        </p:txBody>
      </p:sp>
      <p:sp>
        <p:nvSpPr>
          <p:cNvPr id="35" name="Shape 35"/>
          <p:cNvSpPr txBox="1">
            <a:spLocks noGrp="1"/>
          </p:cNvSpPr>
          <p:nvPr>
            <p:ph type="body" idx="1"/>
          </p:nvPr>
        </p:nvSpPr>
        <p:spPr>
          <a:xfrm>
            <a:off x="471487" y="2434166"/>
            <a:ext cx="2914649" cy="5801784"/>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36" name="Shape 36"/>
          <p:cNvSpPr txBox="1">
            <a:spLocks noGrp="1"/>
          </p:cNvSpPr>
          <p:nvPr>
            <p:ph type="body" idx="2"/>
          </p:nvPr>
        </p:nvSpPr>
        <p:spPr>
          <a:xfrm>
            <a:off x="3471862" y="2434166"/>
            <a:ext cx="2914649" cy="5801784"/>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37" name="Shape 37"/>
          <p:cNvSpPr txBox="1">
            <a:spLocks noGrp="1"/>
          </p:cNvSpPr>
          <p:nvPr>
            <p:ph type="dt" idx="10"/>
          </p:nvPr>
        </p:nvSpPr>
        <p:spPr>
          <a:xfrm>
            <a:off x="471487" y="8475135"/>
            <a:ext cx="1543049" cy="486833"/>
          </a:xfrm>
          <a:prstGeom prst="rect">
            <a:avLst/>
          </a:prstGeom>
          <a:noFill/>
          <a:ln>
            <a:noFill/>
          </a:ln>
        </p:spPr>
        <p:txBody>
          <a:bodyPr wrap="square"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2271713" y="8475135"/>
            <a:ext cx="2314575" cy="486833"/>
          </a:xfrm>
          <a:prstGeom prst="rect">
            <a:avLst/>
          </a:prstGeom>
          <a:noFill/>
          <a:ln>
            <a:noFill/>
          </a:ln>
        </p:spPr>
        <p:txBody>
          <a:bodyPr wrap="square"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4843462" y="8475135"/>
            <a:ext cx="1543049" cy="48683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7"/>
        <p:cNvGrpSpPr/>
        <p:nvPr/>
      </p:nvGrpSpPr>
      <p:grpSpPr>
        <a:xfrm>
          <a:off x="0" y="0"/>
          <a:ext cx="0" cy="0"/>
          <a:chOff x="0" y="0"/>
          <a:chExt cx="0" cy="0"/>
        </a:xfrm>
      </p:grpSpPr>
      <p:sp>
        <p:nvSpPr>
          <p:cNvPr id="18" name="Shape 18"/>
          <p:cNvSpPr txBox="1">
            <a:spLocks noGrp="1"/>
          </p:cNvSpPr>
          <p:nvPr>
            <p:ph type="dt" idx="10"/>
          </p:nvPr>
        </p:nvSpPr>
        <p:spPr>
          <a:xfrm>
            <a:off x="471488" y="8475136"/>
            <a:ext cx="1542971" cy="486818"/>
          </a:xfrm>
          <a:prstGeom prst="rect">
            <a:avLst/>
          </a:prstGeom>
          <a:noFill/>
          <a:ln>
            <a:noFill/>
          </a:ln>
        </p:spPr>
        <p:txBody>
          <a:bodyPr lIns="102600" tIns="102600" rIns="102600" bIns="102600" anchor="ctr" anchorCtr="0"/>
          <a:lstStyle>
            <a:lvl1pPr marL="0" marR="0" lvl="0" indent="0" algn="l" rtl="0">
              <a:spcBef>
                <a:spcPts val="0"/>
              </a:spcBef>
              <a:buNone/>
              <a:defRPr sz="882" b="0" i="0" u="none" strike="noStrike" cap="none">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2271713" y="8475136"/>
            <a:ext cx="2314588" cy="486818"/>
          </a:xfrm>
          <a:prstGeom prst="rect">
            <a:avLst/>
          </a:prstGeom>
          <a:noFill/>
          <a:ln>
            <a:noFill/>
          </a:ln>
        </p:spPr>
        <p:txBody>
          <a:bodyPr lIns="102600" tIns="102600" rIns="102600" bIns="102600" anchor="ctr" anchorCtr="0"/>
          <a:lstStyle>
            <a:lvl1pPr marL="0" marR="0" lvl="0" indent="0" algn="ctr" rtl="0">
              <a:spcBef>
                <a:spcPts val="0"/>
              </a:spcBef>
              <a:buNone/>
              <a:defRPr sz="882" b="0" i="0" u="none" strike="noStrike" cap="none">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4843462" y="8475136"/>
            <a:ext cx="1542971" cy="486818"/>
          </a:xfrm>
          <a:prstGeom prst="rect">
            <a:avLst/>
          </a:prstGeom>
          <a:noFill/>
          <a:ln>
            <a:noFill/>
          </a:ln>
        </p:spPr>
        <p:txBody>
          <a:bodyPr lIns="102600" tIns="51275" rIns="102600" bIns="51275" anchor="ctr" anchorCtr="0">
            <a:noAutofit/>
          </a:bodyPr>
          <a:lstStyle/>
          <a:p>
            <a:pPr algn="r">
              <a:buSzPct val="25000"/>
            </a:pPr>
            <a:fld id="{00000000-1234-1234-1234-123412341234}" type="slidenum">
              <a:rPr lang="en-US" sz="882" smtClean="0">
                <a:solidFill>
                  <a:srgbClr val="888888"/>
                </a:solidFill>
                <a:latin typeface="Calibri"/>
                <a:ea typeface="Calibri"/>
                <a:cs typeface="Calibri"/>
                <a:sym typeface="Calibri"/>
              </a:rPr>
              <a:pPr algn="r">
                <a:buSzPct val="25000"/>
              </a:pPr>
              <a:t>‹#›</a:t>
            </a:fld>
            <a:endParaRPr lang="en-US" sz="882">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2098456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71488" y="486836"/>
            <a:ext cx="5915118" cy="1767545"/>
          </a:xfrm>
          <a:prstGeom prst="rect">
            <a:avLst/>
          </a:prstGeom>
          <a:noFill/>
          <a:ln>
            <a:noFill/>
          </a:ln>
        </p:spPr>
        <p:txBody>
          <a:bodyPr lIns="102600" tIns="102600" rIns="102600" bIns="102600" anchor="ctr" anchorCtr="0"/>
          <a:lstStyle>
            <a:lvl1pPr marL="0" marR="0" lvl="0" indent="0" algn="l" rtl="0">
              <a:lnSpc>
                <a:spcPct val="90000"/>
              </a:lnSpc>
              <a:spcBef>
                <a:spcPts val="0"/>
              </a:spcBef>
              <a:buClr>
                <a:schemeClr val="dk1"/>
              </a:buClr>
              <a:buFont typeface="Calibri"/>
              <a:buNone/>
              <a:defRPr sz="3265" b="0" i="0" u="none" strike="noStrike" cap="none">
                <a:solidFill>
                  <a:schemeClr val="dk1"/>
                </a:solidFill>
                <a:latin typeface="Calibri"/>
                <a:ea typeface="Calibri"/>
                <a:cs typeface="Calibri"/>
                <a:sym typeface="Calibri"/>
              </a:defRPr>
            </a:lvl1pPr>
            <a:lvl2pPr lvl="1" indent="0">
              <a:spcBef>
                <a:spcPts val="0"/>
              </a:spcBef>
              <a:buNone/>
              <a:defRPr sz="1765"/>
            </a:lvl2pPr>
            <a:lvl3pPr lvl="2" indent="0">
              <a:spcBef>
                <a:spcPts val="0"/>
              </a:spcBef>
              <a:buNone/>
              <a:defRPr sz="1765"/>
            </a:lvl3pPr>
            <a:lvl4pPr lvl="3" indent="0">
              <a:spcBef>
                <a:spcPts val="0"/>
              </a:spcBef>
              <a:buNone/>
              <a:defRPr sz="1765"/>
            </a:lvl4pPr>
            <a:lvl5pPr lvl="4" indent="0">
              <a:spcBef>
                <a:spcPts val="0"/>
              </a:spcBef>
              <a:buNone/>
              <a:defRPr sz="1765"/>
            </a:lvl5pPr>
            <a:lvl6pPr lvl="5" indent="0">
              <a:spcBef>
                <a:spcPts val="0"/>
              </a:spcBef>
              <a:buNone/>
              <a:defRPr sz="1765"/>
            </a:lvl6pPr>
            <a:lvl7pPr lvl="6" indent="0">
              <a:spcBef>
                <a:spcPts val="0"/>
              </a:spcBef>
              <a:buNone/>
              <a:defRPr sz="1765"/>
            </a:lvl7pPr>
            <a:lvl8pPr lvl="7" indent="0">
              <a:spcBef>
                <a:spcPts val="0"/>
              </a:spcBef>
              <a:buNone/>
              <a:defRPr sz="1765"/>
            </a:lvl8pPr>
            <a:lvl9pPr lvl="8" indent="0">
              <a:spcBef>
                <a:spcPts val="0"/>
              </a:spcBef>
              <a:buNone/>
              <a:defRPr sz="1765"/>
            </a:lvl9pPr>
          </a:lstStyle>
          <a:p>
            <a:endParaRPr/>
          </a:p>
        </p:txBody>
      </p:sp>
      <p:sp>
        <p:nvSpPr>
          <p:cNvPr id="23" name="Shape 23"/>
          <p:cNvSpPr txBox="1">
            <a:spLocks noGrp="1"/>
          </p:cNvSpPr>
          <p:nvPr>
            <p:ph type="body" idx="1"/>
          </p:nvPr>
        </p:nvSpPr>
        <p:spPr>
          <a:xfrm>
            <a:off x="471488" y="2434167"/>
            <a:ext cx="5915118" cy="5801727"/>
          </a:xfrm>
          <a:prstGeom prst="rect">
            <a:avLst/>
          </a:prstGeom>
          <a:noFill/>
          <a:ln>
            <a:noFill/>
          </a:ln>
        </p:spPr>
        <p:txBody>
          <a:bodyPr lIns="102600" tIns="102600" rIns="102600" bIns="102600" anchor="t" anchorCtr="0"/>
          <a:lstStyle>
            <a:lvl1pPr marL="168097" marR="0" lvl="0" indent="-33619" algn="l" rtl="0">
              <a:lnSpc>
                <a:spcPct val="90000"/>
              </a:lnSpc>
              <a:spcBef>
                <a:spcPts val="706"/>
              </a:spcBef>
              <a:buClr>
                <a:schemeClr val="dk1"/>
              </a:buClr>
              <a:buSzPct val="100000"/>
              <a:buFont typeface="Arial"/>
              <a:buChar char="•"/>
              <a:defRPr sz="2118" b="0" i="0" u="none" strike="noStrike" cap="none">
                <a:solidFill>
                  <a:schemeClr val="dk1"/>
                </a:solidFill>
                <a:latin typeface="Calibri"/>
                <a:ea typeface="Calibri"/>
                <a:cs typeface="Calibri"/>
                <a:sym typeface="Calibri"/>
              </a:defRPr>
            </a:lvl1pPr>
            <a:lvl2pPr marL="504292" marR="0" lvl="1" indent="-56032" algn="l" rtl="0">
              <a:lnSpc>
                <a:spcPct val="90000"/>
              </a:lnSpc>
              <a:spcBef>
                <a:spcPts val="353"/>
              </a:spcBef>
              <a:buClr>
                <a:schemeClr val="dk1"/>
              </a:buClr>
              <a:buSzPct val="100000"/>
              <a:buFont typeface="Arial"/>
              <a:buChar char="•"/>
              <a:defRPr sz="1765" b="0" i="0" u="none" strike="noStrike" cap="none">
                <a:solidFill>
                  <a:schemeClr val="dk1"/>
                </a:solidFill>
                <a:latin typeface="Calibri"/>
                <a:ea typeface="Calibri"/>
                <a:cs typeface="Calibri"/>
                <a:sym typeface="Calibri"/>
              </a:defRPr>
            </a:lvl2pPr>
            <a:lvl3pPr marL="851692" marR="0" lvl="2" indent="-78445" algn="l" rtl="0">
              <a:lnSpc>
                <a:spcPct val="90000"/>
              </a:lnSpc>
              <a:spcBef>
                <a:spcPts val="353"/>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187887" marR="0" lvl="3"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4pPr>
            <a:lvl5pPr marL="1524081" marR="0" lvl="4" indent="-78445"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5pPr>
            <a:lvl6pPr marL="1871482" marR="0" lvl="5"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6pPr>
            <a:lvl7pPr marL="2207677" marR="0" lvl="6"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7pPr>
            <a:lvl8pPr marL="2543871" marR="0" lvl="7" indent="-78445"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8pPr>
            <a:lvl9pPr marL="2891272" marR="0" lvl="8"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471488" y="8475136"/>
            <a:ext cx="1542971" cy="486818"/>
          </a:xfrm>
          <a:prstGeom prst="rect">
            <a:avLst/>
          </a:prstGeom>
          <a:noFill/>
          <a:ln>
            <a:noFill/>
          </a:ln>
        </p:spPr>
        <p:txBody>
          <a:bodyPr lIns="102600" tIns="102600" rIns="102600" bIns="102600" anchor="ctr" anchorCtr="0"/>
          <a:lstStyle>
            <a:lvl1pPr marL="0" marR="0" lvl="0" indent="0" algn="l" rtl="0">
              <a:spcBef>
                <a:spcPts val="0"/>
              </a:spcBef>
              <a:buNone/>
              <a:defRPr sz="882">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2271713" y="8475136"/>
            <a:ext cx="2314588" cy="486818"/>
          </a:xfrm>
          <a:prstGeom prst="rect">
            <a:avLst/>
          </a:prstGeom>
          <a:noFill/>
          <a:ln>
            <a:noFill/>
          </a:ln>
        </p:spPr>
        <p:txBody>
          <a:bodyPr lIns="102600" tIns="102600" rIns="102600" bIns="102600" anchor="ctr" anchorCtr="0"/>
          <a:lstStyle>
            <a:lvl1pPr marL="0" marR="0" lvl="0" indent="0" algn="ctr" rtl="0">
              <a:spcBef>
                <a:spcPts val="0"/>
              </a:spcBef>
              <a:buNone/>
              <a:defRPr sz="882">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4843462" y="8475136"/>
            <a:ext cx="1542971" cy="486818"/>
          </a:xfrm>
          <a:prstGeom prst="rect">
            <a:avLst/>
          </a:prstGeom>
          <a:noFill/>
          <a:ln>
            <a:noFill/>
          </a:ln>
        </p:spPr>
        <p:txBody>
          <a:bodyPr lIns="102600" tIns="51275" rIns="102600" bIns="51275" anchor="ctr" anchorCtr="0">
            <a:noAutofit/>
          </a:bodyPr>
          <a:lstStyle/>
          <a:p>
            <a:pPr algn="r">
              <a:buSzPct val="25000"/>
            </a:pPr>
            <a:fld id="{00000000-1234-1234-1234-123412341234}" type="slidenum">
              <a:rPr lang="en-US" sz="882" smtClean="0">
                <a:solidFill>
                  <a:srgbClr val="888888"/>
                </a:solidFill>
                <a:latin typeface="Calibri"/>
                <a:ea typeface="Calibri"/>
                <a:cs typeface="Calibri"/>
                <a:sym typeface="Calibri"/>
              </a:rPr>
              <a:pPr algn="r">
                <a:buSzPct val="25000"/>
              </a:pPr>
              <a:t>‹#›</a:t>
            </a:fld>
            <a:endParaRPr lang="en-US" sz="882">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1333862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67915" y="2279653"/>
            <a:ext cx="5915118" cy="3803727"/>
          </a:xfrm>
          <a:prstGeom prst="rect">
            <a:avLst/>
          </a:prstGeom>
          <a:noFill/>
          <a:ln>
            <a:noFill/>
          </a:ln>
        </p:spPr>
        <p:txBody>
          <a:bodyPr lIns="102600" tIns="102600" rIns="102600" bIns="102600" anchor="b" anchorCtr="0"/>
          <a:lstStyle>
            <a:lvl1pPr marL="0" marR="0" lvl="0" indent="0" algn="l" rtl="0">
              <a:lnSpc>
                <a:spcPct val="90000"/>
              </a:lnSpc>
              <a:spcBef>
                <a:spcPts val="0"/>
              </a:spcBef>
              <a:buClr>
                <a:schemeClr val="dk1"/>
              </a:buClr>
              <a:buFont typeface="Calibri"/>
              <a:buNone/>
              <a:defRPr sz="4500" b="0" i="0" u="none" strike="noStrike" cap="none">
                <a:solidFill>
                  <a:schemeClr val="dk1"/>
                </a:solidFill>
                <a:latin typeface="Calibri"/>
                <a:ea typeface="Calibri"/>
                <a:cs typeface="Calibri"/>
                <a:sym typeface="Calibri"/>
              </a:defRPr>
            </a:lvl1pPr>
            <a:lvl2pPr lvl="1" indent="0">
              <a:spcBef>
                <a:spcPts val="0"/>
              </a:spcBef>
              <a:buNone/>
              <a:defRPr sz="1765"/>
            </a:lvl2pPr>
            <a:lvl3pPr lvl="2" indent="0">
              <a:spcBef>
                <a:spcPts val="0"/>
              </a:spcBef>
              <a:buNone/>
              <a:defRPr sz="1765"/>
            </a:lvl3pPr>
            <a:lvl4pPr lvl="3" indent="0">
              <a:spcBef>
                <a:spcPts val="0"/>
              </a:spcBef>
              <a:buNone/>
              <a:defRPr sz="1765"/>
            </a:lvl4pPr>
            <a:lvl5pPr lvl="4" indent="0">
              <a:spcBef>
                <a:spcPts val="0"/>
              </a:spcBef>
              <a:buNone/>
              <a:defRPr sz="1765"/>
            </a:lvl5pPr>
            <a:lvl6pPr lvl="5" indent="0">
              <a:spcBef>
                <a:spcPts val="0"/>
              </a:spcBef>
              <a:buNone/>
              <a:defRPr sz="1765"/>
            </a:lvl6pPr>
            <a:lvl7pPr lvl="6" indent="0">
              <a:spcBef>
                <a:spcPts val="0"/>
              </a:spcBef>
              <a:buNone/>
              <a:defRPr sz="1765"/>
            </a:lvl7pPr>
            <a:lvl8pPr lvl="7" indent="0">
              <a:spcBef>
                <a:spcPts val="0"/>
              </a:spcBef>
              <a:buNone/>
              <a:defRPr sz="1765"/>
            </a:lvl8pPr>
            <a:lvl9pPr lvl="8" indent="0">
              <a:spcBef>
                <a:spcPts val="0"/>
              </a:spcBef>
              <a:buNone/>
              <a:defRPr sz="1765"/>
            </a:lvl9pPr>
          </a:lstStyle>
          <a:p>
            <a:endParaRPr/>
          </a:p>
        </p:txBody>
      </p:sp>
      <p:sp>
        <p:nvSpPr>
          <p:cNvPr id="29" name="Shape 29"/>
          <p:cNvSpPr txBox="1">
            <a:spLocks noGrp="1"/>
          </p:cNvSpPr>
          <p:nvPr>
            <p:ph type="body" idx="1"/>
          </p:nvPr>
        </p:nvSpPr>
        <p:spPr>
          <a:xfrm>
            <a:off x="467915" y="6119285"/>
            <a:ext cx="5915118" cy="2000182"/>
          </a:xfrm>
          <a:prstGeom prst="rect">
            <a:avLst/>
          </a:prstGeom>
          <a:noFill/>
          <a:ln>
            <a:noFill/>
          </a:ln>
        </p:spPr>
        <p:txBody>
          <a:bodyPr lIns="102600" tIns="102600" rIns="102600" bIns="102600" anchor="t" anchorCtr="0"/>
          <a:lstStyle>
            <a:lvl1pPr marL="0" marR="0" lvl="0" indent="0" algn="l" rtl="0">
              <a:lnSpc>
                <a:spcPct val="90000"/>
              </a:lnSpc>
              <a:spcBef>
                <a:spcPts val="706"/>
              </a:spcBef>
              <a:buClr>
                <a:schemeClr val="dk1"/>
              </a:buClr>
              <a:buFont typeface="Arial"/>
              <a:buNone/>
              <a:defRPr sz="1765" b="0" i="0" u="none" strike="noStrike" cap="none">
                <a:solidFill>
                  <a:schemeClr val="dk1"/>
                </a:solidFill>
                <a:latin typeface="Calibri"/>
                <a:ea typeface="Calibri"/>
                <a:cs typeface="Calibri"/>
                <a:sym typeface="Calibri"/>
              </a:defRPr>
            </a:lvl1pPr>
            <a:lvl2pPr marL="336194" marR="0" lvl="1" indent="0" algn="l" rtl="0">
              <a:lnSpc>
                <a:spcPct val="90000"/>
              </a:lnSpc>
              <a:spcBef>
                <a:spcPts val="353"/>
              </a:spcBef>
              <a:buClr>
                <a:srgbClr val="888888"/>
              </a:buClr>
              <a:buFont typeface="Arial"/>
              <a:buNone/>
              <a:defRPr sz="1500" b="0" i="0" u="none" strike="noStrike" cap="none">
                <a:solidFill>
                  <a:srgbClr val="888888"/>
                </a:solidFill>
                <a:latin typeface="Calibri"/>
                <a:ea typeface="Calibri"/>
                <a:cs typeface="Calibri"/>
                <a:sym typeface="Calibri"/>
              </a:defRPr>
            </a:lvl2pPr>
            <a:lvl3pPr marL="683595" marR="0" lvl="2" indent="0" algn="l" rtl="0">
              <a:lnSpc>
                <a:spcPct val="90000"/>
              </a:lnSpc>
              <a:spcBef>
                <a:spcPts val="353"/>
              </a:spcBef>
              <a:buClr>
                <a:srgbClr val="888888"/>
              </a:buClr>
              <a:buFont typeface="Arial"/>
              <a:buNone/>
              <a:defRPr sz="1324" b="0" i="0" u="none" strike="noStrike" cap="none">
                <a:solidFill>
                  <a:srgbClr val="888888"/>
                </a:solidFill>
                <a:latin typeface="Calibri"/>
                <a:ea typeface="Calibri"/>
                <a:cs typeface="Calibri"/>
                <a:sym typeface="Calibri"/>
              </a:defRPr>
            </a:lvl3pPr>
            <a:lvl4pPr marL="1019790" marR="0" lvl="3" indent="0" algn="l" rtl="0">
              <a:lnSpc>
                <a:spcPct val="90000"/>
              </a:lnSpc>
              <a:spcBef>
                <a:spcPts val="353"/>
              </a:spcBef>
              <a:buClr>
                <a:srgbClr val="888888"/>
              </a:buClr>
              <a:buFont typeface="Arial"/>
              <a:buNone/>
              <a:defRPr sz="1147" b="0" i="0" u="none" strike="noStrike" cap="none">
                <a:solidFill>
                  <a:srgbClr val="888888"/>
                </a:solidFill>
                <a:latin typeface="Calibri"/>
                <a:ea typeface="Calibri"/>
                <a:cs typeface="Calibri"/>
                <a:sym typeface="Calibri"/>
              </a:defRPr>
            </a:lvl4pPr>
            <a:lvl5pPr marL="1355984" marR="0" lvl="4" indent="0" algn="l" rtl="0">
              <a:lnSpc>
                <a:spcPct val="90000"/>
              </a:lnSpc>
              <a:spcBef>
                <a:spcPts val="353"/>
              </a:spcBef>
              <a:buClr>
                <a:srgbClr val="888888"/>
              </a:buClr>
              <a:buFont typeface="Arial"/>
              <a:buNone/>
              <a:defRPr sz="1147" b="0" i="0" u="none" strike="noStrike" cap="none">
                <a:solidFill>
                  <a:srgbClr val="888888"/>
                </a:solidFill>
                <a:latin typeface="Calibri"/>
                <a:ea typeface="Calibri"/>
                <a:cs typeface="Calibri"/>
                <a:sym typeface="Calibri"/>
              </a:defRPr>
            </a:lvl5pPr>
            <a:lvl6pPr marL="1703385" marR="0" lvl="5" indent="0" algn="l" rtl="0">
              <a:lnSpc>
                <a:spcPct val="90000"/>
              </a:lnSpc>
              <a:spcBef>
                <a:spcPts val="353"/>
              </a:spcBef>
              <a:buClr>
                <a:srgbClr val="888888"/>
              </a:buClr>
              <a:buFont typeface="Arial"/>
              <a:buNone/>
              <a:defRPr sz="1147" b="0" i="0" u="none" strike="noStrike" cap="none">
                <a:solidFill>
                  <a:srgbClr val="888888"/>
                </a:solidFill>
                <a:latin typeface="Calibri"/>
                <a:ea typeface="Calibri"/>
                <a:cs typeface="Calibri"/>
                <a:sym typeface="Calibri"/>
              </a:defRPr>
            </a:lvl6pPr>
            <a:lvl7pPr marL="2039579" marR="0" lvl="6" indent="0" algn="l" rtl="0">
              <a:lnSpc>
                <a:spcPct val="90000"/>
              </a:lnSpc>
              <a:spcBef>
                <a:spcPts val="353"/>
              </a:spcBef>
              <a:buClr>
                <a:srgbClr val="888888"/>
              </a:buClr>
              <a:buFont typeface="Arial"/>
              <a:buNone/>
              <a:defRPr sz="1147" b="0" i="0" u="none" strike="noStrike" cap="none">
                <a:solidFill>
                  <a:srgbClr val="888888"/>
                </a:solidFill>
                <a:latin typeface="Calibri"/>
                <a:ea typeface="Calibri"/>
                <a:cs typeface="Calibri"/>
                <a:sym typeface="Calibri"/>
              </a:defRPr>
            </a:lvl7pPr>
            <a:lvl8pPr marL="2375774" marR="0" lvl="7" indent="0" algn="l" rtl="0">
              <a:lnSpc>
                <a:spcPct val="90000"/>
              </a:lnSpc>
              <a:spcBef>
                <a:spcPts val="353"/>
              </a:spcBef>
              <a:buClr>
                <a:srgbClr val="888888"/>
              </a:buClr>
              <a:buFont typeface="Arial"/>
              <a:buNone/>
              <a:defRPr sz="1147" b="0" i="0" u="none" strike="noStrike" cap="none">
                <a:solidFill>
                  <a:srgbClr val="888888"/>
                </a:solidFill>
                <a:latin typeface="Calibri"/>
                <a:ea typeface="Calibri"/>
                <a:cs typeface="Calibri"/>
                <a:sym typeface="Calibri"/>
              </a:defRPr>
            </a:lvl8pPr>
            <a:lvl9pPr marL="2711968" marR="0" lvl="8" indent="0" algn="l" rtl="0">
              <a:lnSpc>
                <a:spcPct val="90000"/>
              </a:lnSpc>
              <a:spcBef>
                <a:spcPts val="353"/>
              </a:spcBef>
              <a:buClr>
                <a:srgbClr val="888888"/>
              </a:buClr>
              <a:buFont typeface="Arial"/>
              <a:buNone/>
              <a:defRPr sz="1147"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71488" y="8475136"/>
            <a:ext cx="1542971" cy="486818"/>
          </a:xfrm>
          <a:prstGeom prst="rect">
            <a:avLst/>
          </a:prstGeom>
          <a:noFill/>
          <a:ln>
            <a:noFill/>
          </a:ln>
        </p:spPr>
        <p:txBody>
          <a:bodyPr lIns="102600" tIns="102600" rIns="102600" bIns="102600" anchor="ctr" anchorCtr="0"/>
          <a:lstStyle>
            <a:lvl1pPr marL="0" marR="0" lvl="0" indent="0" algn="l" rtl="0">
              <a:spcBef>
                <a:spcPts val="0"/>
              </a:spcBef>
              <a:buNone/>
              <a:defRPr sz="882">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2271713" y="8475136"/>
            <a:ext cx="2314588" cy="486818"/>
          </a:xfrm>
          <a:prstGeom prst="rect">
            <a:avLst/>
          </a:prstGeom>
          <a:noFill/>
          <a:ln>
            <a:noFill/>
          </a:ln>
        </p:spPr>
        <p:txBody>
          <a:bodyPr lIns="102600" tIns="102600" rIns="102600" bIns="102600" anchor="ctr" anchorCtr="0"/>
          <a:lstStyle>
            <a:lvl1pPr marL="0" marR="0" lvl="0" indent="0" algn="ctr" rtl="0">
              <a:spcBef>
                <a:spcPts val="0"/>
              </a:spcBef>
              <a:buNone/>
              <a:defRPr sz="882">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4843462" y="8475136"/>
            <a:ext cx="1542971" cy="486818"/>
          </a:xfrm>
          <a:prstGeom prst="rect">
            <a:avLst/>
          </a:prstGeom>
          <a:noFill/>
          <a:ln>
            <a:noFill/>
          </a:ln>
        </p:spPr>
        <p:txBody>
          <a:bodyPr lIns="102600" tIns="51275" rIns="102600" bIns="51275" anchor="ctr" anchorCtr="0">
            <a:noAutofit/>
          </a:bodyPr>
          <a:lstStyle/>
          <a:p>
            <a:pPr algn="r">
              <a:buSzPct val="25000"/>
            </a:pPr>
            <a:fld id="{00000000-1234-1234-1234-123412341234}" type="slidenum">
              <a:rPr lang="en-US" sz="882" smtClean="0">
                <a:solidFill>
                  <a:srgbClr val="888888"/>
                </a:solidFill>
                <a:latin typeface="Calibri"/>
                <a:ea typeface="Calibri"/>
                <a:cs typeface="Calibri"/>
                <a:sym typeface="Calibri"/>
              </a:rPr>
              <a:pPr algn="r">
                <a:buSzPct val="25000"/>
              </a:pPr>
              <a:t>‹#›</a:t>
            </a:fld>
            <a:endParaRPr lang="en-US" sz="882">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2571526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71488" y="486836"/>
            <a:ext cx="5915118" cy="1767545"/>
          </a:xfrm>
          <a:prstGeom prst="rect">
            <a:avLst/>
          </a:prstGeom>
          <a:noFill/>
          <a:ln>
            <a:noFill/>
          </a:ln>
        </p:spPr>
        <p:txBody>
          <a:bodyPr lIns="102600" tIns="102600" rIns="102600" bIns="102600" anchor="ctr" anchorCtr="0"/>
          <a:lstStyle>
            <a:lvl1pPr marL="0" marR="0" lvl="0" indent="0" algn="l" rtl="0">
              <a:lnSpc>
                <a:spcPct val="90000"/>
              </a:lnSpc>
              <a:spcBef>
                <a:spcPts val="0"/>
              </a:spcBef>
              <a:buClr>
                <a:schemeClr val="dk1"/>
              </a:buClr>
              <a:buFont typeface="Calibri"/>
              <a:buNone/>
              <a:defRPr sz="3265" b="0" i="0" u="none" strike="noStrike" cap="none">
                <a:solidFill>
                  <a:schemeClr val="dk1"/>
                </a:solidFill>
                <a:latin typeface="Calibri"/>
                <a:ea typeface="Calibri"/>
                <a:cs typeface="Calibri"/>
                <a:sym typeface="Calibri"/>
              </a:defRPr>
            </a:lvl1pPr>
            <a:lvl2pPr lvl="1" indent="0">
              <a:spcBef>
                <a:spcPts val="0"/>
              </a:spcBef>
              <a:buNone/>
              <a:defRPr sz="1765"/>
            </a:lvl2pPr>
            <a:lvl3pPr lvl="2" indent="0">
              <a:spcBef>
                <a:spcPts val="0"/>
              </a:spcBef>
              <a:buNone/>
              <a:defRPr sz="1765"/>
            </a:lvl3pPr>
            <a:lvl4pPr lvl="3" indent="0">
              <a:spcBef>
                <a:spcPts val="0"/>
              </a:spcBef>
              <a:buNone/>
              <a:defRPr sz="1765"/>
            </a:lvl4pPr>
            <a:lvl5pPr lvl="4" indent="0">
              <a:spcBef>
                <a:spcPts val="0"/>
              </a:spcBef>
              <a:buNone/>
              <a:defRPr sz="1765"/>
            </a:lvl5pPr>
            <a:lvl6pPr lvl="5" indent="0">
              <a:spcBef>
                <a:spcPts val="0"/>
              </a:spcBef>
              <a:buNone/>
              <a:defRPr sz="1765"/>
            </a:lvl6pPr>
            <a:lvl7pPr lvl="6" indent="0">
              <a:spcBef>
                <a:spcPts val="0"/>
              </a:spcBef>
              <a:buNone/>
              <a:defRPr sz="1765"/>
            </a:lvl7pPr>
            <a:lvl8pPr lvl="7" indent="0">
              <a:spcBef>
                <a:spcPts val="0"/>
              </a:spcBef>
              <a:buNone/>
              <a:defRPr sz="1765"/>
            </a:lvl8pPr>
            <a:lvl9pPr lvl="8" indent="0">
              <a:spcBef>
                <a:spcPts val="0"/>
              </a:spcBef>
              <a:buNone/>
              <a:defRPr sz="1765"/>
            </a:lvl9pPr>
          </a:lstStyle>
          <a:p>
            <a:endParaRPr/>
          </a:p>
        </p:txBody>
      </p:sp>
      <p:sp>
        <p:nvSpPr>
          <p:cNvPr id="35" name="Shape 35"/>
          <p:cNvSpPr txBox="1">
            <a:spLocks noGrp="1"/>
          </p:cNvSpPr>
          <p:nvPr>
            <p:ph type="body" idx="1"/>
          </p:nvPr>
        </p:nvSpPr>
        <p:spPr>
          <a:xfrm>
            <a:off x="471488" y="2434167"/>
            <a:ext cx="2914676" cy="5801727"/>
          </a:xfrm>
          <a:prstGeom prst="rect">
            <a:avLst/>
          </a:prstGeom>
          <a:noFill/>
          <a:ln>
            <a:noFill/>
          </a:ln>
        </p:spPr>
        <p:txBody>
          <a:bodyPr lIns="102600" tIns="102600" rIns="102600" bIns="102600" anchor="t" anchorCtr="0"/>
          <a:lstStyle>
            <a:lvl1pPr marL="168097" marR="0" lvl="0" indent="-33619" algn="l" rtl="0">
              <a:lnSpc>
                <a:spcPct val="90000"/>
              </a:lnSpc>
              <a:spcBef>
                <a:spcPts val="706"/>
              </a:spcBef>
              <a:buClr>
                <a:schemeClr val="dk1"/>
              </a:buClr>
              <a:buSzPct val="100000"/>
              <a:buFont typeface="Arial"/>
              <a:buChar char="•"/>
              <a:defRPr sz="2118" b="0" i="0" u="none" strike="noStrike" cap="none">
                <a:solidFill>
                  <a:schemeClr val="dk1"/>
                </a:solidFill>
                <a:latin typeface="Calibri"/>
                <a:ea typeface="Calibri"/>
                <a:cs typeface="Calibri"/>
                <a:sym typeface="Calibri"/>
              </a:defRPr>
            </a:lvl1pPr>
            <a:lvl2pPr marL="504292" marR="0" lvl="1" indent="-56032" algn="l" rtl="0">
              <a:lnSpc>
                <a:spcPct val="90000"/>
              </a:lnSpc>
              <a:spcBef>
                <a:spcPts val="353"/>
              </a:spcBef>
              <a:buClr>
                <a:schemeClr val="dk1"/>
              </a:buClr>
              <a:buSzPct val="100000"/>
              <a:buFont typeface="Arial"/>
              <a:buChar char="•"/>
              <a:defRPr sz="1765" b="0" i="0" u="none" strike="noStrike" cap="none">
                <a:solidFill>
                  <a:schemeClr val="dk1"/>
                </a:solidFill>
                <a:latin typeface="Calibri"/>
                <a:ea typeface="Calibri"/>
                <a:cs typeface="Calibri"/>
                <a:sym typeface="Calibri"/>
              </a:defRPr>
            </a:lvl2pPr>
            <a:lvl3pPr marL="851692" marR="0" lvl="2" indent="-78445" algn="l" rtl="0">
              <a:lnSpc>
                <a:spcPct val="90000"/>
              </a:lnSpc>
              <a:spcBef>
                <a:spcPts val="353"/>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187887" marR="0" lvl="3"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4pPr>
            <a:lvl5pPr marL="1524081" marR="0" lvl="4" indent="-78445"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5pPr>
            <a:lvl6pPr marL="1871482" marR="0" lvl="5"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6pPr>
            <a:lvl7pPr marL="2207677" marR="0" lvl="6"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7pPr>
            <a:lvl8pPr marL="2543871" marR="0" lvl="7" indent="-78445"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8pPr>
            <a:lvl9pPr marL="2891272" marR="0" lvl="8"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3471862" y="2434167"/>
            <a:ext cx="2914676" cy="5801727"/>
          </a:xfrm>
          <a:prstGeom prst="rect">
            <a:avLst/>
          </a:prstGeom>
          <a:noFill/>
          <a:ln>
            <a:noFill/>
          </a:ln>
        </p:spPr>
        <p:txBody>
          <a:bodyPr lIns="102600" tIns="102600" rIns="102600" bIns="102600" anchor="t" anchorCtr="0"/>
          <a:lstStyle>
            <a:lvl1pPr marL="168097" marR="0" lvl="0" indent="-33619" algn="l" rtl="0">
              <a:lnSpc>
                <a:spcPct val="90000"/>
              </a:lnSpc>
              <a:spcBef>
                <a:spcPts val="706"/>
              </a:spcBef>
              <a:buClr>
                <a:schemeClr val="dk1"/>
              </a:buClr>
              <a:buSzPct val="100000"/>
              <a:buFont typeface="Arial"/>
              <a:buChar char="•"/>
              <a:defRPr sz="2118" b="0" i="0" u="none" strike="noStrike" cap="none">
                <a:solidFill>
                  <a:schemeClr val="dk1"/>
                </a:solidFill>
                <a:latin typeface="Calibri"/>
                <a:ea typeface="Calibri"/>
                <a:cs typeface="Calibri"/>
                <a:sym typeface="Calibri"/>
              </a:defRPr>
            </a:lvl1pPr>
            <a:lvl2pPr marL="504292" marR="0" lvl="1" indent="-56032" algn="l" rtl="0">
              <a:lnSpc>
                <a:spcPct val="90000"/>
              </a:lnSpc>
              <a:spcBef>
                <a:spcPts val="353"/>
              </a:spcBef>
              <a:buClr>
                <a:schemeClr val="dk1"/>
              </a:buClr>
              <a:buSzPct val="100000"/>
              <a:buFont typeface="Arial"/>
              <a:buChar char="•"/>
              <a:defRPr sz="1765" b="0" i="0" u="none" strike="noStrike" cap="none">
                <a:solidFill>
                  <a:schemeClr val="dk1"/>
                </a:solidFill>
                <a:latin typeface="Calibri"/>
                <a:ea typeface="Calibri"/>
                <a:cs typeface="Calibri"/>
                <a:sym typeface="Calibri"/>
              </a:defRPr>
            </a:lvl2pPr>
            <a:lvl3pPr marL="851692" marR="0" lvl="2" indent="-78445" algn="l" rtl="0">
              <a:lnSpc>
                <a:spcPct val="90000"/>
              </a:lnSpc>
              <a:spcBef>
                <a:spcPts val="353"/>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187887" marR="0" lvl="3"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4pPr>
            <a:lvl5pPr marL="1524081" marR="0" lvl="4" indent="-78445"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5pPr>
            <a:lvl6pPr marL="1871482" marR="0" lvl="5"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6pPr>
            <a:lvl7pPr marL="2207677" marR="0" lvl="6"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7pPr>
            <a:lvl8pPr marL="2543871" marR="0" lvl="7" indent="-78445"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8pPr>
            <a:lvl9pPr marL="2891272" marR="0" lvl="8"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471488" y="8475136"/>
            <a:ext cx="1542971" cy="486818"/>
          </a:xfrm>
          <a:prstGeom prst="rect">
            <a:avLst/>
          </a:prstGeom>
          <a:noFill/>
          <a:ln>
            <a:noFill/>
          </a:ln>
        </p:spPr>
        <p:txBody>
          <a:bodyPr lIns="102600" tIns="102600" rIns="102600" bIns="102600" anchor="ctr" anchorCtr="0"/>
          <a:lstStyle>
            <a:lvl1pPr marL="0" marR="0" lvl="0" indent="0" algn="l" rtl="0">
              <a:spcBef>
                <a:spcPts val="0"/>
              </a:spcBef>
              <a:buNone/>
              <a:defRPr sz="882">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2271713" y="8475136"/>
            <a:ext cx="2314588" cy="486818"/>
          </a:xfrm>
          <a:prstGeom prst="rect">
            <a:avLst/>
          </a:prstGeom>
          <a:noFill/>
          <a:ln>
            <a:noFill/>
          </a:ln>
        </p:spPr>
        <p:txBody>
          <a:bodyPr lIns="102600" tIns="102600" rIns="102600" bIns="102600" anchor="ctr" anchorCtr="0"/>
          <a:lstStyle>
            <a:lvl1pPr marL="0" marR="0" lvl="0" indent="0" algn="ctr" rtl="0">
              <a:spcBef>
                <a:spcPts val="0"/>
              </a:spcBef>
              <a:buNone/>
              <a:defRPr sz="882">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4843462" y="8475136"/>
            <a:ext cx="1542971" cy="486818"/>
          </a:xfrm>
          <a:prstGeom prst="rect">
            <a:avLst/>
          </a:prstGeom>
          <a:noFill/>
          <a:ln>
            <a:noFill/>
          </a:ln>
        </p:spPr>
        <p:txBody>
          <a:bodyPr lIns="102600" tIns="51275" rIns="102600" bIns="51275" anchor="ctr" anchorCtr="0">
            <a:noAutofit/>
          </a:bodyPr>
          <a:lstStyle/>
          <a:p>
            <a:pPr algn="r">
              <a:buSzPct val="25000"/>
            </a:pPr>
            <a:fld id="{00000000-1234-1234-1234-123412341234}" type="slidenum">
              <a:rPr lang="en-US" sz="882" smtClean="0">
                <a:solidFill>
                  <a:srgbClr val="888888"/>
                </a:solidFill>
                <a:latin typeface="Calibri"/>
                <a:ea typeface="Calibri"/>
                <a:cs typeface="Calibri"/>
                <a:sym typeface="Calibri"/>
              </a:rPr>
              <a:pPr algn="r">
                <a:buSzPct val="25000"/>
              </a:pPr>
              <a:t>‹#›</a:t>
            </a:fld>
            <a:endParaRPr lang="en-US" sz="882">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0844834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72381" y="486836"/>
            <a:ext cx="5915118" cy="1767545"/>
          </a:xfrm>
          <a:prstGeom prst="rect">
            <a:avLst/>
          </a:prstGeom>
          <a:noFill/>
          <a:ln>
            <a:noFill/>
          </a:ln>
        </p:spPr>
        <p:txBody>
          <a:bodyPr lIns="102600" tIns="102600" rIns="102600" bIns="102600" anchor="ctr" anchorCtr="0"/>
          <a:lstStyle>
            <a:lvl1pPr marL="0" marR="0" lvl="0" indent="0" algn="l" rtl="0">
              <a:lnSpc>
                <a:spcPct val="90000"/>
              </a:lnSpc>
              <a:spcBef>
                <a:spcPts val="0"/>
              </a:spcBef>
              <a:buClr>
                <a:schemeClr val="dk1"/>
              </a:buClr>
              <a:buFont typeface="Calibri"/>
              <a:buNone/>
              <a:defRPr sz="3265" b="0" i="0" u="none" strike="noStrike" cap="none">
                <a:solidFill>
                  <a:schemeClr val="dk1"/>
                </a:solidFill>
                <a:latin typeface="Calibri"/>
                <a:ea typeface="Calibri"/>
                <a:cs typeface="Calibri"/>
                <a:sym typeface="Calibri"/>
              </a:defRPr>
            </a:lvl1pPr>
            <a:lvl2pPr lvl="1" indent="0">
              <a:spcBef>
                <a:spcPts val="0"/>
              </a:spcBef>
              <a:buNone/>
              <a:defRPr sz="1765"/>
            </a:lvl2pPr>
            <a:lvl3pPr lvl="2" indent="0">
              <a:spcBef>
                <a:spcPts val="0"/>
              </a:spcBef>
              <a:buNone/>
              <a:defRPr sz="1765"/>
            </a:lvl3pPr>
            <a:lvl4pPr lvl="3" indent="0">
              <a:spcBef>
                <a:spcPts val="0"/>
              </a:spcBef>
              <a:buNone/>
              <a:defRPr sz="1765"/>
            </a:lvl4pPr>
            <a:lvl5pPr lvl="4" indent="0">
              <a:spcBef>
                <a:spcPts val="0"/>
              </a:spcBef>
              <a:buNone/>
              <a:defRPr sz="1765"/>
            </a:lvl5pPr>
            <a:lvl6pPr lvl="5" indent="0">
              <a:spcBef>
                <a:spcPts val="0"/>
              </a:spcBef>
              <a:buNone/>
              <a:defRPr sz="1765"/>
            </a:lvl6pPr>
            <a:lvl7pPr lvl="6" indent="0">
              <a:spcBef>
                <a:spcPts val="0"/>
              </a:spcBef>
              <a:buNone/>
              <a:defRPr sz="1765"/>
            </a:lvl7pPr>
            <a:lvl8pPr lvl="7" indent="0">
              <a:spcBef>
                <a:spcPts val="0"/>
              </a:spcBef>
              <a:buNone/>
              <a:defRPr sz="1765"/>
            </a:lvl8pPr>
            <a:lvl9pPr lvl="8" indent="0">
              <a:spcBef>
                <a:spcPts val="0"/>
              </a:spcBef>
              <a:buNone/>
              <a:defRPr sz="1765"/>
            </a:lvl9pPr>
          </a:lstStyle>
          <a:p>
            <a:endParaRPr/>
          </a:p>
        </p:txBody>
      </p:sp>
      <p:sp>
        <p:nvSpPr>
          <p:cNvPr id="42" name="Shape 42"/>
          <p:cNvSpPr txBox="1">
            <a:spLocks noGrp="1"/>
          </p:cNvSpPr>
          <p:nvPr>
            <p:ph type="body" idx="1"/>
          </p:nvPr>
        </p:nvSpPr>
        <p:spPr>
          <a:xfrm>
            <a:off x="472381" y="2241551"/>
            <a:ext cx="2901176" cy="1098545"/>
          </a:xfrm>
          <a:prstGeom prst="rect">
            <a:avLst/>
          </a:prstGeom>
          <a:noFill/>
          <a:ln>
            <a:noFill/>
          </a:ln>
        </p:spPr>
        <p:txBody>
          <a:bodyPr lIns="102600" tIns="102600" rIns="102600" bIns="102600" anchor="b" anchorCtr="0"/>
          <a:lstStyle>
            <a:lvl1pPr marL="0" marR="0" lvl="0" indent="0" algn="l" rtl="0">
              <a:lnSpc>
                <a:spcPct val="90000"/>
              </a:lnSpc>
              <a:spcBef>
                <a:spcPts val="706"/>
              </a:spcBef>
              <a:buClr>
                <a:schemeClr val="dk1"/>
              </a:buClr>
              <a:buFont typeface="Arial"/>
              <a:buNone/>
              <a:defRPr sz="1765" b="1" i="0" u="none" strike="noStrike" cap="none">
                <a:solidFill>
                  <a:schemeClr val="dk1"/>
                </a:solidFill>
                <a:latin typeface="Calibri"/>
                <a:ea typeface="Calibri"/>
                <a:cs typeface="Calibri"/>
                <a:sym typeface="Calibri"/>
              </a:defRPr>
            </a:lvl1pPr>
            <a:lvl2pPr marL="336194" marR="0" lvl="1" indent="0" algn="l" rtl="0">
              <a:lnSpc>
                <a:spcPct val="90000"/>
              </a:lnSpc>
              <a:spcBef>
                <a:spcPts val="353"/>
              </a:spcBef>
              <a:buClr>
                <a:schemeClr val="dk1"/>
              </a:buClr>
              <a:buFont typeface="Arial"/>
              <a:buNone/>
              <a:defRPr sz="1500" b="1" i="0" u="none" strike="noStrike" cap="none">
                <a:solidFill>
                  <a:schemeClr val="dk1"/>
                </a:solidFill>
                <a:latin typeface="Calibri"/>
                <a:ea typeface="Calibri"/>
                <a:cs typeface="Calibri"/>
                <a:sym typeface="Calibri"/>
              </a:defRPr>
            </a:lvl2pPr>
            <a:lvl3pPr marL="683595" marR="0" lvl="2" indent="0" algn="l" rtl="0">
              <a:lnSpc>
                <a:spcPct val="90000"/>
              </a:lnSpc>
              <a:spcBef>
                <a:spcPts val="353"/>
              </a:spcBef>
              <a:buClr>
                <a:schemeClr val="dk1"/>
              </a:buClr>
              <a:buFont typeface="Arial"/>
              <a:buNone/>
              <a:defRPr sz="1324" b="1" i="0" u="none" strike="noStrike" cap="none">
                <a:solidFill>
                  <a:schemeClr val="dk1"/>
                </a:solidFill>
                <a:latin typeface="Calibri"/>
                <a:ea typeface="Calibri"/>
                <a:cs typeface="Calibri"/>
                <a:sym typeface="Calibri"/>
              </a:defRPr>
            </a:lvl3pPr>
            <a:lvl4pPr marL="1019790" marR="0" lvl="3" indent="0" algn="l" rtl="0">
              <a:lnSpc>
                <a:spcPct val="90000"/>
              </a:lnSpc>
              <a:spcBef>
                <a:spcPts val="353"/>
              </a:spcBef>
              <a:buClr>
                <a:schemeClr val="dk1"/>
              </a:buClr>
              <a:buFont typeface="Arial"/>
              <a:buNone/>
              <a:defRPr sz="1147" b="1" i="0" u="none" strike="noStrike" cap="none">
                <a:solidFill>
                  <a:schemeClr val="dk1"/>
                </a:solidFill>
                <a:latin typeface="Calibri"/>
                <a:ea typeface="Calibri"/>
                <a:cs typeface="Calibri"/>
                <a:sym typeface="Calibri"/>
              </a:defRPr>
            </a:lvl4pPr>
            <a:lvl5pPr marL="1355984" marR="0" lvl="4" indent="0" algn="l" rtl="0">
              <a:lnSpc>
                <a:spcPct val="90000"/>
              </a:lnSpc>
              <a:spcBef>
                <a:spcPts val="353"/>
              </a:spcBef>
              <a:buClr>
                <a:schemeClr val="dk1"/>
              </a:buClr>
              <a:buFont typeface="Arial"/>
              <a:buNone/>
              <a:defRPr sz="1147" b="1" i="0" u="none" strike="noStrike" cap="none">
                <a:solidFill>
                  <a:schemeClr val="dk1"/>
                </a:solidFill>
                <a:latin typeface="Calibri"/>
                <a:ea typeface="Calibri"/>
                <a:cs typeface="Calibri"/>
                <a:sym typeface="Calibri"/>
              </a:defRPr>
            </a:lvl5pPr>
            <a:lvl6pPr marL="1703385" marR="0" lvl="5" indent="0" algn="l" rtl="0">
              <a:lnSpc>
                <a:spcPct val="90000"/>
              </a:lnSpc>
              <a:spcBef>
                <a:spcPts val="353"/>
              </a:spcBef>
              <a:buClr>
                <a:schemeClr val="dk1"/>
              </a:buClr>
              <a:buFont typeface="Arial"/>
              <a:buNone/>
              <a:defRPr sz="1147" b="1" i="0" u="none" strike="noStrike" cap="none">
                <a:solidFill>
                  <a:schemeClr val="dk1"/>
                </a:solidFill>
                <a:latin typeface="Calibri"/>
                <a:ea typeface="Calibri"/>
                <a:cs typeface="Calibri"/>
                <a:sym typeface="Calibri"/>
              </a:defRPr>
            </a:lvl6pPr>
            <a:lvl7pPr marL="2039579" marR="0" lvl="6" indent="0" algn="l" rtl="0">
              <a:lnSpc>
                <a:spcPct val="90000"/>
              </a:lnSpc>
              <a:spcBef>
                <a:spcPts val="353"/>
              </a:spcBef>
              <a:buClr>
                <a:schemeClr val="dk1"/>
              </a:buClr>
              <a:buFont typeface="Arial"/>
              <a:buNone/>
              <a:defRPr sz="1147" b="1" i="0" u="none" strike="noStrike" cap="none">
                <a:solidFill>
                  <a:schemeClr val="dk1"/>
                </a:solidFill>
                <a:latin typeface="Calibri"/>
                <a:ea typeface="Calibri"/>
                <a:cs typeface="Calibri"/>
                <a:sym typeface="Calibri"/>
              </a:defRPr>
            </a:lvl7pPr>
            <a:lvl8pPr marL="2375774" marR="0" lvl="7" indent="0" algn="l" rtl="0">
              <a:lnSpc>
                <a:spcPct val="90000"/>
              </a:lnSpc>
              <a:spcBef>
                <a:spcPts val="353"/>
              </a:spcBef>
              <a:buClr>
                <a:schemeClr val="dk1"/>
              </a:buClr>
              <a:buFont typeface="Arial"/>
              <a:buNone/>
              <a:defRPr sz="1147" b="1" i="0" u="none" strike="noStrike" cap="none">
                <a:solidFill>
                  <a:schemeClr val="dk1"/>
                </a:solidFill>
                <a:latin typeface="Calibri"/>
                <a:ea typeface="Calibri"/>
                <a:cs typeface="Calibri"/>
                <a:sym typeface="Calibri"/>
              </a:defRPr>
            </a:lvl8pPr>
            <a:lvl9pPr marL="2711968" marR="0" lvl="8" indent="0" algn="l" rtl="0">
              <a:lnSpc>
                <a:spcPct val="90000"/>
              </a:lnSpc>
              <a:spcBef>
                <a:spcPts val="353"/>
              </a:spcBef>
              <a:buClr>
                <a:schemeClr val="dk1"/>
              </a:buClr>
              <a:buFont typeface="Arial"/>
              <a:buNone/>
              <a:defRPr sz="1147"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472381" y="3340099"/>
            <a:ext cx="2901176" cy="4912909"/>
          </a:xfrm>
          <a:prstGeom prst="rect">
            <a:avLst/>
          </a:prstGeom>
          <a:noFill/>
          <a:ln>
            <a:noFill/>
          </a:ln>
        </p:spPr>
        <p:txBody>
          <a:bodyPr lIns="102600" tIns="102600" rIns="102600" bIns="102600" anchor="t" anchorCtr="0"/>
          <a:lstStyle>
            <a:lvl1pPr marL="168097" marR="0" lvl="0" indent="-33619" algn="l" rtl="0">
              <a:lnSpc>
                <a:spcPct val="90000"/>
              </a:lnSpc>
              <a:spcBef>
                <a:spcPts val="706"/>
              </a:spcBef>
              <a:buClr>
                <a:schemeClr val="dk1"/>
              </a:buClr>
              <a:buSzPct val="100000"/>
              <a:buFont typeface="Arial"/>
              <a:buChar char="•"/>
              <a:defRPr sz="2118" b="0" i="0" u="none" strike="noStrike" cap="none">
                <a:solidFill>
                  <a:schemeClr val="dk1"/>
                </a:solidFill>
                <a:latin typeface="Calibri"/>
                <a:ea typeface="Calibri"/>
                <a:cs typeface="Calibri"/>
                <a:sym typeface="Calibri"/>
              </a:defRPr>
            </a:lvl1pPr>
            <a:lvl2pPr marL="504292" marR="0" lvl="1" indent="-56032" algn="l" rtl="0">
              <a:lnSpc>
                <a:spcPct val="90000"/>
              </a:lnSpc>
              <a:spcBef>
                <a:spcPts val="353"/>
              </a:spcBef>
              <a:buClr>
                <a:schemeClr val="dk1"/>
              </a:buClr>
              <a:buSzPct val="100000"/>
              <a:buFont typeface="Arial"/>
              <a:buChar char="•"/>
              <a:defRPr sz="1765" b="0" i="0" u="none" strike="noStrike" cap="none">
                <a:solidFill>
                  <a:schemeClr val="dk1"/>
                </a:solidFill>
                <a:latin typeface="Calibri"/>
                <a:ea typeface="Calibri"/>
                <a:cs typeface="Calibri"/>
                <a:sym typeface="Calibri"/>
              </a:defRPr>
            </a:lvl2pPr>
            <a:lvl3pPr marL="851692" marR="0" lvl="2" indent="-78445" algn="l" rtl="0">
              <a:lnSpc>
                <a:spcPct val="90000"/>
              </a:lnSpc>
              <a:spcBef>
                <a:spcPts val="353"/>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187887" marR="0" lvl="3"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4pPr>
            <a:lvl5pPr marL="1524081" marR="0" lvl="4" indent="-78445"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5pPr>
            <a:lvl6pPr marL="1871482" marR="0" lvl="5"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6pPr>
            <a:lvl7pPr marL="2207677" marR="0" lvl="6"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7pPr>
            <a:lvl8pPr marL="2543871" marR="0" lvl="7" indent="-78445"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8pPr>
            <a:lvl9pPr marL="2891272" marR="0" lvl="8"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3471862" y="2241551"/>
            <a:ext cx="2915471" cy="1098545"/>
          </a:xfrm>
          <a:prstGeom prst="rect">
            <a:avLst/>
          </a:prstGeom>
          <a:noFill/>
          <a:ln>
            <a:noFill/>
          </a:ln>
        </p:spPr>
        <p:txBody>
          <a:bodyPr lIns="102600" tIns="102600" rIns="102600" bIns="102600" anchor="b" anchorCtr="0"/>
          <a:lstStyle>
            <a:lvl1pPr marL="0" marR="0" lvl="0" indent="0" algn="l" rtl="0">
              <a:lnSpc>
                <a:spcPct val="90000"/>
              </a:lnSpc>
              <a:spcBef>
                <a:spcPts val="706"/>
              </a:spcBef>
              <a:buClr>
                <a:schemeClr val="dk1"/>
              </a:buClr>
              <a:buFont typeface="Arial"/>
              <a:buNone/>
              <a:defRPr sz="1765" b="1" i="0" u="none" strike="noStrike" cap="none">
                <a:solidFill>
                  <a:schemeClr val="dk1"/>
                </a:solidFill>
                <a:latin typeface="Calibri"/>
                <a:ea typeface="Calibri"/>
                <a:cs typeface="Calibri"/>
                <a:sym typeface="Calibri"/>
              </a:defRPr>
            </a:lvl1pPr>
            <a:lvl2pPr marL="336194" marR="0" lvl="1" indent="0" algn="l" rtl="0">
              <a:lnSpc>
                <a:spcPct val="90000"/>
              </a:lnSpc>
              <a:spcBef>
                <a:spcPts val="353"/>
              </a:spcBef>
              <a:buClr>
                <a:schemeClr val="dk1"/>
              </a:buClr>
              <a:buFont typeface="Arial"/>
              <a:buNone/>
              <a:defRPr sz="1500" b="1" i="0" u="none" strike="noStrike" cap="none">
                <a:solidFill>
                  <a:schemeClr val="dk1"/>
                </a:solidFill>
                <a:latin typeface="Calibri"/>
                <a:ea typeface="Calibri"/>
                <a:cs typeface="Calibri"/>
                <a:sym typeface="Calibri"/>
              </a:defRPr>
            </a:lvl2pPr>
            <a:lvl3pPr marL="683595" marR="0" lvl="2" indent="0" algn="l" rtl="0">
              <a:lnSpc>
                <a:spcPct val="90000"/>
              </a:lnSpc>
              <a:spcBef>
                <a:spcPts val="353"/>
              </a:spcBef>
              <a:buClr>
                <a:schemeClr val="dk1"/>
              </a:buClr>
              <a:buFont typeface="Arial"/>
              <a:buNone/>
              <a:defRPr sz="1324" b="1" i="0" u="none" strike="noStrike" cap="none">
                <a:solidFill>
                  <a:schemeClr val="dk1"/>
                </a:solidFill>
                <a:latin typeface="Calibri"/>
                <a:ea typeface="Calibri"/>
                <a:cs typeface="Calibri"/>
                <a:sym typeface="Calibri"/>
              </a:defRPr>
            </a:lvl3pPr>
            <a:lvl4pPr marL="1019790" marR="0" lvl="3" indent="0" algn="l" rtl="0">
              <a:lnSpc>
                <a:spcPct val="90000"/>
              </a:lnSpc>
              <a:spcBef>
                <a:spcPts val="353"/>
              </a:spcBef>
              <a:buClr>
                <a:schemeClr val="dk1"/>
              </a:buClr>
              <a:buFont typeface="Arial"/>
              <a:buNone/>
              <a:defRPr sz="1147" b="1" i="0" u="none" strike="noStrike" cap="none">
                <a:solidFill>
                  <a:schemeClr val="dk1"/>
                </a:solidFill>
                <a:latin typeface="Calibri"/>
                <a:ea typeface="Calibri"/>
                <a:cs typeface="Calibri"/>
                <a:sym typeface="Calibri"/>
              </a:defRPr>
            </a:lvl4pPr>
            <a:lvl5pPr marL="1355984" marR="0" lvl="4" indent="0" algn="l" rtl="0">
              <a:lnSpc>
                <a:spcPct val="90000"/>
              </a:lnSpc>
              <a:spcBef>
                <a:spcPts val="353"/>
              </a:spcBef>
              <a:buClr>
                <a:schemeClr val="dk1"/>
              </a:buClr>
              <a:buFont typeface="Arial"/>
              <a:buNone/>
              <a:defRPr sz="1147" b="1" i="0" u="none" strike="noStrike" cap="none">
                <a:solidFill>
                  <a:schemeClr val="dk1"/>
                </a:solidFill>
                <a:latin typeface="Calibri"/>
                <a:ea typeface="Calibri"/>
                <a:cs typeface="Calibri"/>
                <a:sym typeface="Calibri"/>
              </a:defRPr>
            </a:lvl5pPr>
            <a:lvl6pPr marL="1703385" marR="0" lvl="5" indent="0" algn="l" rtl="0">
              <a:lnSpc>
                <a:spcPct val="90000"/>
              </a:lnSpc>
              <a:spcBef>
                <a:spcPts val="353"/>
              </a:spcBef>
              <a:buClr>
                <a:schemeClr val="dk1"/>
              </a:buClr>
              <a:buFont typeface="Arial"/>
              <a:buNone/>
              <a:defRPr sz="1147" b="1" i="0" u="none" strike="noStrike" cap="none">
                <a:solidFill>
                  <a:schemeClr val="dk1"/>
                </a:solidFill>
                <a:latin typeface="Calibri"/>
                <a:ea typeface="Calibri"/>
                <a:cs typeface="Calibri"/>
                <a:sym typeface="Calibri"/>
              </a:defRPr>
            </a:lvl6pPr>
            <a:lvl7pPr marL="2039579" marR="0" lvl="6" indent="0" algn="l" rtl="0">
              <a:lnSpc>
                <a:spcPct val="90000"/>
              </a:lnSpc>
              <a:spcBef>
                <a:spcPts val="353"/>
              </a:spcBef>
              <a:buClr>
                <a:schemeClr val="dk1"/>
              </a:buClr>
              <a:buFont typeface="Arial"/>
              <a:buNone/>
              <a:defRPr sz="1147" b="1" i="0" u="none" strike="noStrike" cap="none">
                <a:solidFill>
                  <a:schemeClr val="dk1"/>
                </a:solidFill>
                <a:latin typeface="Calibri"/>
                <a:ea typeface="Calibri"/>
                <a:cs typeface="Calibri"/>
                <a:sym typeface="Calibri"/>
              </a:defRPr>
            </a:lvl7pPr>
            <a:lvl8pPr marL="2375774" marR="0" lvl="7" indent="0" algn="l" rtl="0">
              <a:lnSpc>
                <a:spcPct val="90000"/>
              </a:lnSpc>
              <a:spcBef>
                <a:spcPts val="353"/>
              </a:spcBef>
              <a:buClr>
                <a:schemeClr val="dk1"/>
              </a:buClr>
              <a:buFont typeface="Arial"/>
              <a:buNone/>
              <a:defRPr sz="1147" b="1" i="0" u="none" strike="noStrike" cap="none">
                <a:solidFill>
                  <a:schemeClr val="dk1"/>
                </a:solidFill>
                <a:latin typeface="Calibri"/>
                <a:ea typeface="Calibri"/>
                <a:cs typeface="Calibri"/>
                <a:sym typeface="Calibri"/>
              </a:defRPr>
            </a:lvl8pPr>
            <a:lvl9pPr marL="2711968" marR="0" lvl="8" indent="0" algn="l" rtl="0">
              <a:lnSpc>
                <a:spcPct val="90000"/>
              </a:lnSpc>
              <a:spcBef>
                <a:spcPts val="353"/>
              </a:spcBef>
              <a:buClr>
                <a:schemeClr val="dk1"/>
              </a:buClr>
              <a:buFont typeface="Arial"/>
              <a:buNone/>
              <a:defRPr sz="1147"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3471862" y="3340099"/>
            <a:ext cx="2915471" cy="4912909"/>
          </a:xfrm>
          <a:prstGeom prst="rect">
            <a:avLst/>
          </a:prstGeom>
          <a:noFill/>
          <a:ln>
            <a:noFill/>
          </a:ln>
        </p:spPr>
        <p:txBody>
          <a:bodyPr lIns="102600" tIns="102600" rIns="102600" bIns="102600" anchor="t" anchorCtr="0"/>
          <a:lstStyle>
            <a:lvl1pPr marL="168097" marR="0" lvl="0" indent="-33619" algn="l" rtl="0">
              <a:lnSpc>
                <a:spcPct val="90000"/>
              </a:lnSpc>
              <a:spcBef>
                <a:spcPts val="706"/>
              </a:spcBef>
              <a:buClr>
                <a:schemeClr val="dk1"/>
              </a:buClr>
              <a:buSzPct val="100000"/>
              <a:buFont typeface="Arial"/>
              <a:buChar char="•"/>
              <a:defRPr sz="2118" b="0" i="0" u="none" strike="noStrike" cap="none">
                <a:solidFill>
                  <a:schemeClr val="dk1"/>
                </a:solidFill>
                <a:latin typeface="Calibri"/>
                <a:ea typeface="Calibri"/>
                <a:cs typeface="Calibri"/>
                <a:sym typeface="Calibri"/>
              </a:defRPr>
            </a:lvl1pPr>
            <a:lvl2pPr marL="504292" marR="0" lvl="1" indent="-56032" algn="l" rtl="0">
              <a:lnSpc>
                <a:spcPct val="90000"/>
              </a:lnSpc>
              <a:spcBef>
                <a:spcPts val="353"/>
              </a:spcBef>
              <a:buClr>
                <a:schemeClr val="dk1"/>
              </a:buClr>
              <a:buSzPct val="100000"/>
              <a:buFont typeface="Arial"/>
              <a:buChar char="•"/>
              <a:defRPr sz="1765" b="0" i="0" u="none" strike="noStrike" cap="none">
                <a:solidFill>
                  <a:schemeClr val="dk1"/>
                </a:solidFill>
                <a:latin typeface="Calibri"/>
                <a:ea typeface="Calibri"/>
                <a:cs typeface="Calibri"/>
                <a:sym typeface="Calibri"/>
              </a:defRPr>
            </a:lvl2pPr>
            <a:lvl3pPr marL="851692" marR="0" lvl="2" indent="-78445" algn="l" rtl="0">
              <a:lnSpc>
                <a:spcPct val="90000"/>
              </a:lnSpc>
              <a:spcBef>
                <a:spcPts val="353"/>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187887" marR="0" lvl="3"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4pPr>
            <a:lvl5pPr marL="1524081" marR="0" lvl="4" indent="-78445"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5pPr>
            <a:lvl6pPr marL="1871482" marR="0" lvl="5"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6pPr>
            <a:lvl7pPr marL="2207677" marR="0" lvl="6"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7pPr>
            <a:lvl8pPr marL="2543871" marR="0" lvl="7" indent="-78445"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8pPr>
            <a:lvl9pPr marL="2891272" marR="0" lvl="8"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71488" y="8475136"/>
            <a:ext cx="1542971" cy="486818"/>
          </a:xfrm>
          <a:prstGeom prst="rect">
            <a:avLst/>
          </a:prstGeom>
          <a:noFill/>
          <a:ln>
            <a:noFill/>
          </a:ln>
        </p:spPr>
        <p:txBody>
          <a:bodyPr lIns="102600" tIns="102600" rIns="102600" bIns="102600" anchor="ctr" anchorCtr="0"/>
          <a:lstStyle>
            <a:lvl1pPr marL="0" marR="0" lvl="0" indent="0" algn="l" rtl="0">
              <a:spcBef>
                <a:spcPts val="0"/>
              </a:spcBef>
              <a:buNone/>
              <a:defRPr sz="882">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2271713" y="8475136"/>
            <a:ext cx="2314588" cy="486818"/>
          </a:xfrm>
          <a:prstGeom prst="rect">
            <a:avLst/>
          </a:prstGeom>
          <a:noFill/>
          <a:ln>
            <a:noFill/>
          </a:ln>
        </p:spPr>
        <p:txBody>
          <a:bodyPr lIns="102600" tIns="102600" rIns="102600" bIns="102600" anchor="ctr" anchorCtr="0"/>
          <a:lstStyle>
            <a:lvl1pPr marL="0" marR="0" lvl="0" indent="0" algn="ctr" rtl="0">
              <a:spcBef>
                <a:spcPts val="0"/>
              </a:spcBef>
              <a:buNone/>
              <a:defRPr sz="882">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4843462" y="8475136"/>
            <a:ext cx="1542971" cy="486818"/>
          </a:xfrm>
          <a:prstGeom prst="rect">
            <a:avLst/>
          </a:prstGeom>
          <a:noFill/>
          <a:ln>
            <a:noFill/>
          </a:ln>
        </p:spPr>
        <p:txBody>
          <a:bodyPr lIns="102600" tIns="51275" rIns="102600" bIns="51275" anchor="ctr" anchorCtr="0">
            <a:noAutofit/>
          </a:bodyPr>
          <a:lstStyle/>
          <a:p>
            <a:pPr algn="r">
              <a:buSzPct val="25000"/>
            </a:pPr>
            <a:fld id="{00000000-1234-1234-1234-123412341234}" type="slidenum">
              <a:rPr lang="en-US" sz="882" smtClean="0">
                <a:solidFill>
                  <a:srgbClr val="888888"/>
                </a:solidFill>
                <a:latin typeface="Calibri"/>
                <a:ea typeface="Calibri"/>
                <a:cs typeface="Calibri"/>
                <a:sym typeface="Calibri"/>
              </a:rPr>
              <a:pPr algn="r">
                <a:buSzPct val="25000"/>
              </a:pPr>
              <a:t>‹#›</a:t>
            </a:fld>
            <a:endParaRPr lang="en-US" sz="882">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0343980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71488" y="486836"/>
            <a:ext cx="5915118" cy="1767545"/>
          </a:xfrm>
          <a:prstGeom prst="rect">
            <a:avLst/>
          </a:prstGeom>
          <a:noFill/>
          <a:ln>
            <a:noFill/>
          </a:ln>
        </p:spPr>
        <p:txBody>
          <a:bodyPr lIns="102600" tIns="102600" rIns="102600" bIns="102600" anchor="ctr" anchorCtr="0"/>
          <a:lstStyle>
            <a:lvl1pPr marL="0" marR="0" lvl="0" indent="0" algn="l" rtl="0">
              <a:lnSpc>
                <a:spcPct val="90000"/>
              </a:lnSpc>
              <a:spcBef>
                <a:spcPts val="0"/>
              </a:spcBef>
              <a:buClr>
                <a:schemeClr val="dk1"/>
              </a:buClr>
              <a:buFont typeface="Calibri"/>
              <a:buNone/>
              <a:defRPr sz="3265" b="0" i="0" u="none" strike="noStrike" cap="none">
                <a:solidFill>
                  <a:schemeClr val="dk1"/>
                </a:solidFill>
                <a:latin typeface="Calibri"/>
                <a:ea typeface="Calibri"/>
                <a:cs typeface="Calibri"/>
                <a:sym typeface="Calibri"/>
              </a:defRPr>
            </a:lvl1pPr>
            <a:lvl2pPr lvl="1" indent="0">
              <a:spcBef>
                <a:spcPts val="0"/>
              </a:spcBef>
              <a:buNone/>
              <a:defRPr sz="1765"/>
            </a:lvl2pPr>
            <a:lvl3pPr lvl="2" indent="0">
              <a:spcBef>
                <a:spcPts val="0"/>
              </a:spcBef>
              <a:buNone/>
              <a:defRPr sz="1765"/>
            </a:lvl3pPr>
            <a:lvl4pPr lvl="3" indent="0">
              <a:spcBef>
                <a:spcPts val="0"/>
              </a:spcBef>
              <a:buNone/>
              <a:defRPr sz="1765"/>
            </a:lvl4pPr>
            <a:lvl5pPr lvl="4" indent="0">
              <a:spcBef>
                <a:spcPts val="0"/>
              </a:spcBef>
              <a:buNone/>
              <a:defRPr sz="1765"/>
            </a:lvl5pPr>
            <a:lvl6pPr lvl="5" indent="0">
              <a:spcBef>
                <a:spcPts val="0"/>
              </a:spcBef>
              <a:buNone/>
              <a:defRPr sz="1765"/>
            </a:lvl6pPr>
            <a:lvl7pPr lvl="6" indent="0">
              <a:spcBef>
                <a:spcPts val="0"/>
              </a:spcBef>
              <a:buNone/>
              <a:defRPr sz="1765"/>
            </a:lvl7pPr>
            <a:lvl8pPr lvl="7" indent="0">
              <a:spcBef>
                <a:spcPts val="0"/>
              </a:spcBef>
              <a:buNone/>
              <a:defRPr sz="1765"/>
            </a:lvl8pPr>
            <a:lvl9pPr lvl="8" indent="0">
              <a:spcBef>
                <a:spcPts val="0"/>
              </a:spcBef>
              <a:buNone/>
              <a:defRPr sz="1765"/>
            </a:lvl9pPr>
          </a:lstStyle>
          <a:p>
            <a:endParaRPr/>
          </a:p>
        </p:txBody>
      </p:sp>
      <p:sp>
        <p:nvSpPr>
          <p:cNvPr id="51" name="Shape 51"/>
          <p:cNvSpPr txBox="1">
            <a:spLocks noGrp="1"/>
          </p:cNvSpPr>
          <p:nvPr>
            <p:ph type="dt" idx="10"/>
          </p:nvPr>
        </p:nvSpPr>
        <p:spPr>
          <a:xfrm>
            <a:off x="471488" y="8475136"/>
            <a:ext cx="1542971" cy="486818"/>
          </a:xfrm>
          <a:prstGeom prst="rect">
            <a:avLst/>
          </a:prstGeom>
          <a:noFill/>
          <a:ln>
            <a:noFill/>
          </a:ln>
        </p:spPr>
        <p:txBody>
          <a:bodyPr lIns="102600" tIns="102600" rIns="102600" bIns="102600" anchor="ctr" anchorCtr="0"/>
          <a:lstStyle>
            <a:lvl1pPr marL="0" marR="0" lvl="0" indent="0" algn="l" rtl="0">
              <a:spcBef>
                <a:spcPts val="0"/>
              </a:spcBef>
              <a:buNone/>
              <a:defRPr sz="882">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2271713" y="8475136"/>
            <a:ext cx="2314588" cy="486818"/>
          </a:xfrm>
          <a:prstGeom prst="rect">
            <a:avLst/>
          </a:prstGeom>
          <a:noFill/>
          <a:ln>
            <a:noFill/>
          </a:ln>
        </p:spPr>
        <p:txBody>
          <a:bodyPr lIns="102600" tIns="102600" rIns="102600" bIns="102600" anchor="ctr" anchorCtr="0"/>
          <a:lstStyle>
            <a:lvl1pPr marL="0" marR="0" lvl="0" indent="0" algn="ctr" rtl="0">
              <a:spcBef>
                <a:spcPts val="0"/>
              </a:spcBef>
              <a:buNone/>
              <a:defRPr sz="882">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4843462" y="8475136"/>
            <a:ext cx="1542971" cy="486818"/>
          </a:xfrm>
          <a:prstGeom prst="rect">
            <a:avLst/>
          </a:prstGeom>
          <a:noFill/>
          <a:ln>
            <a:noFill/>
          </a:ln>
        </p:spPr>
        <p:txBody>
          <a:bodyPr lIns="102600" tIns="51275" rIns="102600" bIns="51275" anchor="ctr" anchorCtr="0">
            <a:noAutofit/>
          </a:bodyPr>
          <a:lstStyle/>
          <a:p>
            <a:pPr algn="r">
              <a:buSzPct val="25000"/>
            </a:pPr>
            <a:fld id="{00000000-1234-1234-1234-123412341234}" type="slidenum">
              <a:rPr lang="en-US" sz="882" smtClean="0">
                <a:solidFill>
                  <a:srgbClr val="888888"/>
                </a:solidFill>
                <a:latin typeface="Calibri"/>
                <a:ea typeface="Calibri"/>
                <a:cs typeface="Calibri"/>
                <a:sym typeface="Calibri"/>
              </a:rPr>
              <a:pPr algn="r">
                <a:buSzPct val="25000"/>
              </a:pPr>
              <a:t>‹#›</a:t>
            </a:fld>
            <a:endParaRPr lang="en-US" sz="882">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177202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72381" y="609599"/>
            <a:ext cx="2211882" cy="2133545"/>
          </a:xfrm>
          <a:prstGeom prst="rect">
            <a:avLst/>
          </a:prstGeom>
          <a:noFill/>
          <a:ln>
            <a:noFill/>
          </a:ln>
        </p:spPr>
        <p:txBody>
          <a:bodyPr lIns="102600" tIns="102600" rIns="102600" bIns="102600" anchor="b" anchorCtr="0"/>
          <a:lstStyle>
            <a:lvl1pPr marL="0" marR="0" lvl="0" indent="0" algn="l" rtl="0">
              <a:lnSpc>
                <a:spcPct val="90000"/>
              </a:lnSpc>
              <a:spcBef>
                <a:spcPts val="0"/>
              </a:spcBef>
              <a:buClr>
                <a:schemeClr val="dk1"/>
              </a:buClr>
              <a:buFont typeface="Calibri"/>
              <a:buNone/>
              <a:defRPr sz="2382" b="0" i="0" u="none" strike="noStrike" cap="none">
                <a:solidFill>
                  <a:schemeClr val="dk1"/>
                </a:solidFill>
                <a:latin typeface="Calibri"/>
                <a:ea typeface="Calibri"/>
                <a:cs typeface="Calibri"/>
                <a:sym typeface="Calibri"/>
              </a:defRPr>
            </a:lvl1pPr>
            <a:lvl2pPr lvl="1" indent="0">
              <a:spcBef>
                <a:spcPts val="0"/>
              </a:spcBef>
              <a:buNone/>
              <a:defRPr sz="1765"/>
            </a:lvl2pPr>
            <a:lvl3pPr lvl="2" indent="0">
              <a:spcBef>
                <a:spcPts val="0"/>
              </a:spcBef>
              <a:buNone/>
              <a:defRPr sz="1765"/>
            </a:lvl3pPr>
            <a:lvl4pPr lvl="3" indent="0">
              <a:spcBef>
                <a:spcPts val="0"/>
              </a:spcBef>
              <a:buNone/>
              <a:defRPr sz="1765"/>
            </a:lvl4pPr>
            <a:lvl5pPr lvl="4" indent="0">
              <a:spcBef>
                <a:spcPts val="0"/>
              </a:spcBef>
              <a:buNone/>
              <a:defRPr sz="1765"/>
            </a:lvl5pPr>
            <a:lvl6pPr lvl="5" indent="0">
              <a:spcBef>
                <a:spcPts val="0"/>
              </a:spcBef>
              <a:buNone/>
              <a:defRPr sz="1765"/>
            </a:lvl6pPr>
            <a:lvl7pPr lvl="6" indent="0">
              <a:spcBef>
                <a:spcPts val="0"/>
              </a:spcBef>
              <a:buNone/>
              <a:defRPr sz="1765"/>
            </a:lvl7pPr>
            <a:lvl8pPr lvl="7" indent="0">
              <a:spcBef>
                <a:spcPts val="0"/>
              </a:spcBef>
              <a:buNone/>
              <a:defRPr sz="1765"/>
            </a:lvl8pPr>
            <a:lvl9pPr lvl="8" indent="0">
              <a:spcBef>
                <a:spcPts val="0"/>
              </a:spcBef>
              <a:buNone/>
              <a:defRPr sz="1765"/>
            </a:lvl9pPr>
          </a:lstStyle>
          <a:p>
            <a:endParaRPr/>
          </a:p>
        </p:txBody>
      </p:sp>
      <p:sp>
        <p:nvSpPr>
          <p:cNvPr id="56" name="Shape 56"/>
          <p:cNvSpPr txBox="1">
            <a:spLocks noGrp="1"/>
          </p:cNvSpPr>
          <p:nvPr>
            <p:ph type="body" idx="1"/>
          </p:nvPr>
        </p:nvSpPr>
        <p:spPr>
          <a:xfrm>
            <a:off x="2915543" y="1316568"/>
            <a:ext cx="3471882" cy="6498273"/>
          </a:xfrm>
          <a:prstGeom prst="rect">
            <a:avLst/>
          </a:prstGeom>
          <a:noFill/>
          <a:ln>
            <a:noFill/>
          </a:ln>
        </p:spPr>
        <p:txBody>
          <a:bodyPr lIns="102600" tIns="102600" rIns="102600" bIns="102600" anchor="t" anchorCtr="0"/>
          <a:lstStyle>
            <a:lvl1pPr marL="168097" marR="0" lvl="0" indent="-22413" algn="l" rtl="0">
              <a:lnSpc>
                <a:spcPct val="90000"/>
              </a:lnSpc>
              <a:spcBef>
                <a:spcPts val="706"/>
              </a:spcBef>
              <a:buClr>
                <a:schemeClr val="dk1"/>
              </a:buClr>
              <a:buSzPct val="100000"/>
              <a:buFont typeface="Arial"/>
              <a:buChar char="•"/>
              <a:defRPr sz="2382" b="0" i="0" u="none" strike="noStrike" cap="none">
                <a:solidFill>
                  <a:schemeClr val="dk1"/>
                </a:solidFill>
                <a:latin typeface="Calibri"/>
                <a:ea typeface="Calibri"/>
                <a:cs typeface="Calibri"/>
                <a:sym typeface="Calibri"/>
              </a:defRPr>
            </a:lvl1pPr>
            <a:lvl2pPr marL="504292" marR="0" lvl="1" indent="-33619" algn="l" rtl="0">
              <a:lnSpc>
                <a:spcPct val="90000"/>
              </a:lnSpc>
              <a:spcBef>
                <a:spcPts val="353"/>
              </a:spcBef>
              <a:buClr>
                <a:schemeClr val="dk1"/>
              </a:buClr>
              <a:buSzPct val="100000"/>
              <a:buFont typeface="Arial"/>
              <a:buChar char="•"/>
              <a:defRPr sz="2118" b="0" i="0" u="none" strike="noStrike" cap="none">
                <a:solidFill>
                  <a:schemeClr val="dk1"/>
                </a:solidFill>
                <a:latin typeface="Calibri"/>
                <a:ea typeface="Calibri"/>
                <a:cs typeface="Calibri"/>
                <a:sym typeface="Calibri"/>
              </a:defRPr>
            </a:lvl2pPr>
            <a:lvl3pPr marL="851692" marR="0" lvl="2" indent="-56032" algn="l" rtl="0">
              <a:lnSpc>
                <a:spcPct val="90000"/>
              </a:lnSpc>
              <a:spcBef>
                <a:spcPts val="353"/>
              </a:spcBef>
              <a:buClr>
                <a:schemeClr val="dk1"/>
              </a:buClr>
              <a:buSzPct val="100000"/>
              <a:buFont typeface="Arial"/>
              <a:buChar char="•"/>
              <a:defRPr sz="1765" b="0" i="0" u="none" strike="noStrike" cap="none">
                <a:solidFill>
                  <a:schemeClr val="dk1"/>
                </a:solidFill>
                <a:latin typeface="Calibri"/>
                <a:ea typeface="Calibri"/>
                <a:cs typeface="Calibri"/>
                <a:sym typeface="Calibri"/>
              </a:defRPr>
            </a:lvl3pPr>
            <a:lvl4pPr marL="1187887" marR="0" lvl="3" indent="-78445" algn="l" rtl="0">
              <a:lnSpc>
                <a:spcPct val="90000"/>
              </a:lnSpc>
              <a:spcBef>
                <a:spcPts val="353"/>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524081" marR="0" lvl="4" indent="-67239" algn="l" rtl="0">
              <a:lnSpc>
                <a:spcPct val="90000"/>
              </a:lnSpc>
              <a:spcBef>
                <a:spcPts val="353"/>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1871482" marR="0" lvl="5" indent="-78445" algn="l" rtl="0">
              <a:lnSpc>
                <a:spcPct val="90000"/>
              </a:lnSpc>
              <a:spcBef>
                <a:spcPts val="353"/>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07677" marR="0" lvl="6" indent="-78445" algn="l" rtl="0">
              <a:lnSpc>
                <a:spcPct val="90000"/>
              </a:lnSpc>
              <a:spcBef>
                <a:spcPts val="353"/>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43871" marR="0" lvl="7" indent="-67239" algn="l" rtl="0">
              <a:lnSpc>
                <a:spcPct val="90000"/>
              </a:lnSpc>
              <a:spcBef>
                <a:spcPts val="353"/>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891272" marR="0" lvl="8" indent="-78445" algn="l" rtl="0">
              <a:lnSpc>
                <a:spcPct val="90000"/>
              </a:lnSpc>
              <a:spcBef>
                <a:spcPts val="353"/>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472381" y="2743199"/>
            <a:ext cx="2211882" cy="5082000"/>
          </a:xfrm>
          <a:prstGeom prst="rect">
            <a:avLst/>
          </a:prstGeom>
          <a:noFill/>
          <a:ln>
            <a:noFill/>
          </a:ln>
        </p:spPr>
        <p:txBody>
          <a:bodyPr lIns="102600" tIns="102600" rIns="102600" bIns="102600" anchor="t" anchorCtr="0"/>
          <a:lstStyle>
            <a:lvl1pPr marL="0" marR="0" lvl="0" indent="0" algn="l" rtl="0">
              <a:lnSpc>
                <a:spcPct val="90000"/>
              </a:lnSpc>
              <a:spcBef>
                <a:spcPts val="706"/>
              </a:spcBef>
              <a:buClr>
                <a:schemeClr val="dk1"/>
              </a:buClr>
              <a:buFont typeface="Arial"/>
              <a:buNone/>
              <a:defRPr sz="1147" b="0" i="0" u="none" strike="noStrike" cap="none">
                <a:solidFill>
                  <a:schemeClr val="dk1"/>
                </a:solidFill>
                <a:latin typeface="Calibri"/>
                <a:ea typeface="Calibri"/>
                <a:cs typeface="Calibri"/>
                <a:sym typeface="Calibri"/>
              </a:defRPr>
            </a:lvl1pPr>
            <a:lvl2pPr marL="336194" marR="0" lvl="1" indent="0" algn="l" rtl="0">
              <a:lnSpc>
                <a:spcPct val="90000"/>
              </a:lnSpc>
              <a:spcBef>
                <a:spcPts val="353"/>
              </a:spcBef>
              <a:buClr>
                <a:schemeClr val="dk1"/>
              </a:buClr>
              <a:buFont typeface="Arial"/>
              <a:buNone/>
              <a:defRPr sz="1059" b="0" i="0" u="none" strike="noStrike" cap="none">
                <a:solidFill>
                  <a:schemeClr val="dk1"/>
                </a:solidFill>
                <a:latin typeface="Calibri"/>
                <a:ea typeface="Calibri"/>
                <a:cs typeface="Calibri"/>
                <a:sym typeface="Calibri"/>
              </a:defRPr>
            </a:lvl2pPr>
            <a:lvl3pPr marL="683595" marR="0" lvl="2" indent="0" algn="l" rtl="0">
              <a:lnSpc>
                <a:spcPct val="90000"/>
              </a:lnSpc>
              <a:spcBef>
                <a:spcPts val="353"/>
              </a:spcBef>
              <a:buClr>
                <a:schemeClr val="dk1"/>
              </a:buClr>
              <a:buFont typeface="Arial"/>
              <a:buNone/>
              <a:defRPr sz="882" b="0" i="0" u="none" strike="noStrike" cap="none">
                <a:solidFill>
                  <a:schemeClr val="dk1"/>
                </a:solidFill>
                <a:latin typeface="Calibri"/>
                <a:ea typeface="Calibri"/>
                <a:cs typeface="Calibri"/>
                <a:sym typeface="Calibri"/>
              </a:defRPr>
            </a:lvl3pPr>
            <a:lvl4pPr marL="1019790" marR="0" lvl="3" indent="0" algn="l" rtl="0">
              <a:lnSpc>
                <a:spcPct val="90000"/>
              </a:lnSpc>
              <a:spcBef>
                <a:spcPts val="353"/>
              </a:spcBef>
              <a:buClr>
                <a:schemeClr val="dk1"/>
              </a:buClr>
              <a:buFont typeface="Arial"/>
              <a:buNone/>
              <a:defRPr sz="706" b="0" i="0" u="none" strike="noStrike" cap="none">
                <a:solidFill>
                  <a:schemeClr val="dk1"/>
                </a:solidFill>
                <a:latin typeface="Calibri"/>
                <a:ea typeface="Calibri"/>
                <a:cs typeface="Calibri"/>
                <a:sym typeface="Calibri"/>
              </a:defRPr>
            </a:lvl4pPr>
            <a:lvl5pPr marL="1355984" marR="0" lvl="4" indent="0" algn="l" rtl="0">
              <a:lnSpc>
                <a:spcPct val="90000"/>
              </a:lnSpc>
              <a:spcBef>
                <a:spcPts val="353"/>
              </a:spcBef>
              <a:buClr>
                <a:schemeClr val="dk1"/>
              </a:buClr>
              <a:buFont typeface="Arial"/>
              <a:buNone/>
              <a:defRPr sz="706" b="0" i="0" u="none" strike="noStrike" cap="none">
                <a:solidFill>
                  <a:schemeClr val="dk1"/>
                </a:solidFill>
                <a:latin typeface="Calibri"/>
                <a:ea typeface="Calibri"/>
                <a:cs typeface="Calibri"/>
                <a:sym typeface="Calibri"/>
              </a:defRPr>
            </a:lvl5pPr>
            <a:lvl6pPr marL="1703385" marR="0" lvl="5" indent="0" algn="l" rtl="0">
              <a:lnSpc>
                <a:spcPct val="90000"/>
              </a:lnSpc>
              <a:spcBef>
                <a:spcPts val="353"/>
              </a:spcBef>
              <a:buClr>
                <a:schemeClr val="dk1"/>
              </a:buClr>
              <a:buFont typeface="Arial"/>
              <a:buNone/>
              <a:defRPr sz="706" b="0" i="0" u="none" strike="noStrike" cap="none">
                <a:solidFill>
                  <a:schemeClr val="dk1"/>
                </a:solidFill>
                <a:latin typeface="Calibri"/>
                <a:ea typeface="Calibri"/>
                <a:cs typeface="Calibri"/>
                <a:sym typeface="Calibri"/>
              </a:defRPr>
            </a:lvl6pPr>
            <a:lvl7pPr marL="2039579" marR="0" lvl="6" indent="0" algn="l" rtl="0">
              <a:lnSpc>
                <a:spcPct val="90000"/>
              </a:lnSpc>
              <a:spcBef>
                <a:spcPts val="353"/>
              </a:spcBef>
              <a:buClr>
                <a:schemeClr val="dk1"/>
              </a:buClr>
              <a:buFont typeface="Arial"/>
              <a:buNone/>
              <a:defRPr sz="706" b="0" i="0" u="none" strike="noStrike" cap="none">
                <a:solidFill>
                  <a:schemeClr val="dk1"/>
                </a:solidFill>
                <a:latin typeface="Calibri"/>
                <a:ea typeface="Calibri"/>
                <a:cs typeface="Calibri"/>
                <a:sym typeface="Calibri"/>
              </a:defRPr>
            </a:lvl7pPr>
            <a:lvl8pPr marL="2375774" marR="0" lvl="7" indent="0" algn="l" rtl="0">
              <a:lnSpc>
                <a:spcPct val="90000"/>
              </a:lnSpc>
              <a:spcBef>
                <a:spcPts val="353"/>
              </a:spcBef>
              <a:buClr>
                <a:schemeClr val="dk1"/>
              </a:buClr>
              <a:buFont typeface="Arial"/>
              <a:buNone/>
              <a:defRPr sz="706" b="0" i="0" u="none" strike="noStrike" cap="none">
                <a:solidFill>
                  <a:schemeClr val="dk1"/>
                </a:solidFill>
                <a:latin typeface="Calibri"/>
                <a:ea typeface="Calibri"/>
                <a:cs typeface="Calibri"/>
                <a:sym typeface="Calibri"/>
              </a:defRPr>
            </a:lvl8pPr>
            <a:lvl9pPr marL="2711968" marR="0" lvl="8" indent="0" algn="l" rtl="0">
              <a:lnSpc>
                <a:spcPct val="90000"/>
              </a:lnSpc>
              <a:spcBef>
                <a:spcPts val="353"/>
              </a:spcBef>
              <a:buClr>
                <a:schemeClr val="dk1"/>
              </a:buClr>
              <a:buFont typeface="Arial"/>
              <a:buNone/>
              <a:defRPr sz="706"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471488" y="8475136"/>
            <a:ext cx="1542971" cy="486818"/>
          </a:xfrm>
          <a:prstGeom prst="rect">
            <a:avLst/>
          </a:prstGeom>
          <a:noFill/>
          <a:ln>
            <a:noFill/>
          </a:ln>
        </p:spPr>
        <p:txBody>
          <a:bodyPr lIns="102600" tIns="102600" rIns="102600" bIns="102600" anchor="ctr" anchorCtr="0"/>
          <a:lstStyle>
            <a:lvl1pPr marL="0" marR="0" lvl="0" indent="0" algn="l" rtl="0">
              <a:spcBef>
                <a:spcPts val="0"/>
              </a:spcBef>
              <a:buNone/>
              <a:defRPr sz="882">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2271713" y="8475136"/>
            <a:ext cx="2314588" cy="486818"/>
          </a:xfrm>
          <a:prstGeom prst="rect">
            <a:avLst/>
          </a:prstGeom>
          <a:noFill/>
          <a:ln>
            <a:noFill/>
          </a:ln>
        </p:spPr>
        <p:txBody>
          <a:bodyPr lIns="102600" tIns="102600" rIns="102600" bIns="102600" anchor="ctr" anchorCtr="0"/>
          <a:lstStyle>
            <a:lvl1pPr marL="0" marR="0" lvl="0" indent="0" algn="ctr" rtl="0">
              <a:spcBef>
                <a:spcPts val="0"/>
              </a:spcBef>
              <a:buNone/>
              <a:defRPr sz="882">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4843462" y="8475136"/>
            <a:ext cx="1542971" cy="486818"/>
          </a:xfrm>
          <a:prstGeom prst="rect">
            <a:avLst/>
          </a:prstGeom>
          <a:noFill/>
          <a:ln>
            <a:noFill/>
          </a:ln>
        </p:spPr>
        <p:txBody>
          <a:bodyPr lIns="102600" tIns="51275" rIns="102600" bIns="51275" anchor="ctr" anchorCtr="0">
            <a:noAutofit/>
          </a:bodyPr>
          <a:lstStyle/>
          <a:p>
            <a:pPr algn="r">
              <a:buSzPct val="25000"/>
            </a:pPr>
            <a:fld id="{00000000-1234-1234-1234-123412341234}" type="slidenum">
              <a:rPr lang="en-US" sz="882" smtClean="0">
                <a:solidFill>
                  <a:srgbClr val="888888"/>
                </a:solidFill>
                <a:latin typeface="Calibri"/>
                <a:ea typeface="Calibri"/>
                <a:cs typeface="Calibri"/>
                <a:sym typeface="Calibri"/>
              </a:rPr>
              <a:pPr algn="r">
                <a:buSzPct val="25000"/>
              </a:pPr>
              <a:t>‹#›</a:t>
            </a:fld>
            <a:endParaRPr lang="en-US" sz="882">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5622917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72381" y="609599"/>
            <a:ext cx="2211882" cy="2133545"/>
          </a:xfrm>
          <a:prstGeom prst="rect">
            <a:avLst/>
          </a:prstGeom>
          <a:noFill/>
          <a:ln>
            <a:noFill/>
          </a:ln>
        </p:spPr>
        <p:txBody>
          <a:bodyPr lIns="102600" tIns="102600" rIns="102600" bIns="102600" anchor="b" anchorCtr="0"/>
          <a:lstStyle>
            <a:lvl1pPr marL="0" marR="0" lvl="0" indent="0" algn="l" rtl="0">
              <a:lnSpc>
                <a:spcPct val="90000"/>
              </a:lnSpc>
              <a:spcBef>
                <a:spcPts val="0"/>
              </a:spcBef>
              <a:buClr>
                <a:schemeClr val="dk1"/>
              </a:buClr>
              <a:buFont typeface="Calibri"/>
              <a:buNone/>
              <a:defRPr sz="2382" b="0" i="0" u="none" strike="noStrike" cap="none">
                <a:solidFill>
                  <a:schemeClr val="dk1"/>
                </a:solidFill>
                <a:latin typeface="Calibri"/>
                <a:ea typeface="Calibri"/>
                <a:cs typeface="Calibri"/>
                <a:sym typeface="Calibri"/>
              </a:defRPr>
            </a:lvl1pPr>
            <a:lvl2pPr lvl="1" indent="0">
              <a:spcBef>
                <a:spcPts val="0"/>
              </a:spcBef>
              <a:buNone/>
              <a:defRPr sz="1765"/>
            </a:lvl2pPr>
            <a:lvl3pPr lvl="2" indent="0">
              <a:spcBef>
                <a:spcPts val="0"/>
              </a:spcBef>
              <a:buNone/>
              <a:defRPr sz="1765"/>
            </a:lvl3pPr>
            <a:lvl4pPr lvl="3" indent="0">
              <a:spcBef>
                <a:spcPts val="0"/>
              </a:spcBef>
              <a:buNone/>
              <a:defRPr sz="1765"/>
            </a:lvl4pPr>
            <a:lvl5pPr lvl="4" indent="0">
              <a:spcBef>
                <a:spcPts val="0"/>
              </a:spcBef>
              <a:buNone/>
              <a:defRPr sz="1765"/>
            </a:lvl5pPr>
            <a:lvl6pPr lvl="5" indent="0">
              <a:spcBef>
                <a:spcPts val="0"/>
              </a:spcBef>
              <a:buNone/>
              <a:defRPr sz="1765"/>
            </a:lvl6pPr>
            <a:lvl7pPr lvl="6" indent="0">
              <a:spcBef>
                <a:spcPts val="0"/>
              </a:spcBef>
              <a:buNone/>
              <a:defRPr sz="1765"/>
            </a:lvl7pPr>
            <a:lvl8pPr lvl="7" indent="0">
              <a:spcBef>
                <a:spcPts val="0"/>
              </a:spcBef>
              <a:buNone/>
              <a:defRPr sz="1765"/>
            </a:lvl8pPr>
            <a:lvl9pPr lvl="8" indent="0">
              <a:spcBef>
                <a:spcPts val="0"/>
              </a:spcBef>
              <a:buNone/>
              <a:defRPr sz="1765"/>
            </a:lvl9pPr>
          </a:lstStyle>
          <a:p>
            <a:endParaRPr/>
          </a:p>
        </p:txBody>
      </p:sp>
      <p:sp>
        <p:nvSpPr>
          <p:cNvPr id="63" name="Shape 63"/>
          <p:cNvSpPr>
            <a:spLocks noGrp="1"/>
          </p:cNvSpPr>
          <p:nvPr>
            <p:ph type="pic" idx="2"/>
          </p:nvPr>
        </p:nvSpPr>
        <p:spPr>
          <a:xfrm>
            <a:off x="2915543" y="1316568"/>
            <a:ext cx="3471882" cy="6498273"/>
          </a:xfrm>
          <a:prstGeom prst="rect">
            <a:avLst/>
          </a:prstGeom>
          <a:noFill/>
          <a:ln>
            <a:noFill/>
          </a:ln>
        </p:spPr>
        <p:txBody>
          <a:bodyPr lIns="102600" tIns="102600" rIns="102600" bIns="102600" anchor="t" anchorCtr="0"/>
          <a:lstStyle>
            <a:lvl1pPr marL="0" marR="0" lvl="0" indent="0" algn="l" rtl="0">
              <a:lnSpc>
                <a:spcPct val="90000"/>
              </a:lnSpc>
              <a:spcBef>
                <a:spcPts val="706"/>
              </a:spcBef>
              <a:buClr>
                <a:schemeClr val="dk1"/>
              </a:buClr>
              <a:buSzPct val="59259"/>
              <a:buFont typeface="Arial"/>
              <a:buNone/>
              <a:defRPr sz="2382" b="0" i="0" u="none" strike="noStrike" cap="none">
                <a:solidFill>
                  <a:schemeClr val="dk1"/>
                </a:solidFill>
                <a:latin typeface="Calibri"/>
                <a:ea typeface="Calibri"/>
                <a:cs typeface="Calibri"/>
                <a:sym typeface="Calibri"/>
              </a:defRPr>
            </a:lvl1pPr>
            <a:lvl2pPr marL="336194" marR="0" lvl="1" indent="0" algn="l" rtl="0">
              <a:lnSpc>
                <a:spcPct val="90000"/>
              </a:lnSpc>
              <a:spcBef>
                <a:spcPts val="353"/>
              </a:spcBef>
              <a:buClr>
                <a:schemeClr val="dk1"/>
              </a:buClr>
              <a:buSzPct val="66666"/>
              <a:buFont typeface="Arial"/>
              <a:buNone/>
              <a:defRPr sz="2118" b="0" i="0" u="none" strike="noStrike" cap="none">
                <a:solidFill>
                  <a:schemeClr val="dk1"/>
                </a:solidFill>
                <a:latin typeface="Calibri"/>
                <a:ea typeface="Calibri"/>
                <a:cs typeface="Calibri"/>
                <a:sym typeface="Calibri"/>
              </a:defRPr>
            </a:lvl2pPr>
            <a:lvl3pPr marL="683595" marR="0" lvl="2" indent="0" algn="l" rtl="0">
              <a:lnSpc>
                <a:spcPct val="90000"/>
              </a:lnSpc>
              <a:spcBef>
                <a:spcPts val="353"/>
              </a:spcBef>
              <a:buClr>
                <a:schemeClr val="dk1"/>
              </a:buClr>
              <a:buSzPct val="80000"/>
              <a:buFont typeface="Arial"/>
              <a:buNone/>
              <a:defRPr sz="1765" b="0" i="0" u="none" strike="noStrike" cap="none">
                <a:solidFill>
                  <a:schemeClr val="dk1"/>
                </a:solidFill>
                <a:latin typeface="Calibri"/>
                <a:ea typeface="Calibri"/>
                <a:cs typeface="Calibri"/>
                <a:sym typeface="Calibri"/>
              </a:defRPr>
            </a:lvl3pPr>
            <a:lvl4pPr marL="1019790" marR="0" lvl="3" indent="0" algn="l" rtl="0">
              <a:lnSpc>
                <a:spcPct val="90000"/>
              </a:lnSpc>
              <a:spcBef>
                <a:spcPts val="353"/>
              </a:spcBef>
              <a:buClr>
                <a:schemeClr val="dk1"/>
              </a:buClr>
              <a:buSzPct val="94117"/>
              <a:buFont typeface="Arial"/>
              <a:buNone/>
              <a:defRPr sz="1500" b="0" i="0" u="none" strike="noStrike" cap="none">
                <a:solidFill>
                  <a:schemeClr val="dk1"/>
                </a:solidFill>
                <a:latin typeface="Calibri"/>
                <a:ea typeface="Calibri"/>
                <a:cs typeface="Calibri"/>
                <a:sym typeface="Calibri"/>
              </a:defRPr>
            </a:lvl4pPr>
            <a:lvl5pPr marL="1355984" marR="0" lvl="4" indent="0" algn="l" rtl="0">
              <a:lnSpc>
                <a:spcPct val="90000"/>
              </a:lnSpc>
              <a:spcBef>
                <a:spcPts val="353"/>
              </a:spcBef>
              <a:buClr>
                <a:schemeClr val="dk1"/>
              </a:buClr>
              <a:buSzPct val="94117"/>
              <a:buFont typeface="Arial"/>
              <a:buNone/>
              <a:defRPr sz="1500" b="0" i="0" u="none" strike="noStrike" cap="none">
                <a:solidFill>
                  <a:schemeClr val="dk1"/>
                </a:solidFill>
                <a:latin typeface="Calibri"/>
                <a:ea typeface="Calibri"/>
                <a:cs typeface="Calibri"/>
                <a:sym typeface="Calibri"/>
              </a:defRPr>
            </a:lvl5pPr>
            <a:lvl6pPr marL="1703385" marR="0" lvl="5" indent="0" algn="l" rtl="0">
              <a:lnSpc>
                <a:spcPct val="90000"/>
              </a:lnSpc>
              <a:spcBef>
                <a:spcPts val="353"/>
              </a:spcBef>
              <a:buClr>
                <a:schemeClr val="dk1"/>
              </a:buClr>
              <a:buSzPct val="94117"/>
              <a:buFont typeface="Arial"/>
              <a:buNone/>
              <a:defRPr sz="1500" b="0" i="0" u="none" strike="noStrike" cap="none">
                <a:solidFill>
                  <a:schemeClr val="dk1"/>
                </a:solidFill>
                <a:latin typeface="Calibri"/>
                <a:ea typeface="Calibri"/>
                <a:cs typeface="Calibri"/>
                <a:sym typeface="Calibri"/>
              </a:defRPr>
            </a:lvl6pPr>
            <a:lvl7pPr marL="2039579" marR="0" lvl="6" indent="0" algn="l" rtl="0">
              <a:lnSpc>
                <a:spcPct val="90000"/>
              </a:lnSpc>
              <a:spcBef>
                <a:spcPts val="353"/>
              </a:spcBef>
              <a:buClr>
                <a:schemeClr val="dk1"/>
              </a:buClr>
              <a:buSzPct val="94117"/>
              <a:buFont typeface="Arial"/>
              <a:buNone/>
              <a:defRPr sz="1500" b="0" i="0" u="none" strike="noStrike" cap="none">
                <a:solidFill>
                  <a:schemeClr val="dk1"/>
                </a:solidFill>
                <a:latin typeface="Calibri"/>
                <a:ea typeface="Calibri"/>
                <a:cs typeface="Calibri"/>
                <a:sym typeface="Calibri"/>
              </a:defRPr>
            </a:lvl7pPr>
            <a:lvl8pPr marL="2375774" marR="0" lvl="7" indent="0" algn="l" rtl="0">
              <a:lnSpc>
                <a:spcPct val="90000"/>
              </a:lnSpc>
              <a:spcBef>
                <a:spcPts val="353"/>
              </a:spcBef>
              <a:buClr>
                <a:schemeClr val="dk1"/>
              </a:buClr>
              <a:buSzPct val="94117"/>
              <a:buFont typeface="Arial"/>
              <a:buNone/>
              <a:defRPr sz="1500" b="0" i="0" u="none" strike="noStrike" cap="none">
                <a:solidFill>
                  <a:schemeClr val="dk1"/>
                </a:solidFill>
                <a:latin typeface="Calibri"/>
                <a:ea typeface="Calibri"/>
                <a:cs typeface="Calibri"/>
                <a:sym typeface="Calibri"/>
              </a:defRPr>
            </a:lvl8pPr>
            <a:lvl9pPr marL="2711968" marR="0" lvl="8" indent="0" algn="l" rtl="0">
              <a:lnSpc>
                <a:spcPct val="90000"/>
              </a:lnSpc>
              <a:spcBef>
                <a:spcPts val="353"/>
              </a:spcBef>
              <a:buClr>
                <a:schemeClr val="dk1"/>
              </a:buClr>
              <a:buSzPct val="94117"/>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472381" y="2743199"/>
            <a:ext cx="2211882" cy="5082000"/>
          </a:xfrm>
          <a:prstGeom prst="rect">
            <a:avLst/>
          </a:prstGeom>
          <a:noFill/>
          <a:ln>
            <a:noFill/>
          </a:ln>
        </p:spPr>
        <p:txBody>
          <a:bodyPr lIns="102600" tIns="102600" rIns="102600" bIns="102600" anchor="t" anchorCtr="0"/>
          <a:lstStyle>
            <a:lvl1pPr marL="0" marR="0" lvl="0" indent="0" algn="l" rtl="0">
              <a:lnSpc>
                <a:spcPct val="90000"/>
              </a:lnSpc>
              <a:spcBef>
                <a:spcPts val="706"/>
              </a:spcBef>
              <a:buClr>
                <a:schemeClr val="dk1"/>
              </a:buClr>
              <a:buFont typeface="Arial"/>
              <a:buNone/>
              <a:defRPr sz="1147" b="0" i="0" u="none" strike="noStrike" cap="none">
                <a:solidFill>
                  <a:schemeClr val="dk1"/>
                </a:solidFill>
                <a:latin typeface="Calibri"/>
                <a:ea typeface="Calibri"/>
                <a:cs typeface="Calibri"/>
                <a:sym typeface="Calibri"/>
              </a:defRPr>
            </a:lvl1pPr>
            <a:lvl2pPr marL="336194" marR="0" lvl="1" indent="0" algn="l" rtl="0">
              <a:lnSpc>
                <a:spcPct val="90000"/>
              </a:lnSpc>
              <a:spcBef>
                <a:spcPts val="353"/>
              </a:spcBef>
              <a:buClr>
                <a:schemeClr val="dk1"/>
              </a:buClr>
              <a:buFont typeface="Arial"/>
              <a:buNone/>
              <a:defRPr sz="1059" b="0" i="0" u="none" strike="noStrike" cap="none">
                <a:solidFill>
                  <a:schemeClr val="dk1"/>
                </a:solidFill>
                <a:latin typeface="Calibri"/>
                <a:ea typeface="Calibri"/>
                <a:cs typeface="Calibri"/>
                <a:sym typeface="Calibri"/>
              </a:defRPr>
            </a:lvl2pPr>
            <a:lvl3pPr marL="683595" marR="0" lvl="2" indent="0" algn="l" rtl="0">
              <a:lnSpc>
                <a:spcPct val="90000"/>
              </a:lnSpc>
              <a:spcBef>
                <a:spcPts val="353"/>
              </a:spcBef>
              <a:buClr>
                <a:schemeClr val="dk1"/>
              </a:buClr>
              <a:buFont typeface="Arial"/>
              <a:buNone/>
              <a:defRPr sz="882" b="0" i="0" u="none" strike="noStrike" cap="none">
                <a:solidFill>
                  <a:schemeClr val="dk1"/>
                </a:solidFill>
                <a:latin typeface="Calibri"/>
                <a:ea typeface="Calibri"/>
                <a:cs typeface="Calibri"/>
                <a:sym typeface="Calibri"/>
              </a:defRPr>
            </a:lvl3pPr>
            <a:lvl4pPr marL="1019790" marR="0" lvl="3" indent="0" algn="l" rtl="0">
              <a:lnSpc>
                <a:spcPct val="90000"/>
              </a:lnSpc>
              <a:spcBef>
                <a:spcPts val="353"/>
              </a:spcBef>
              <a:buClr>
                <a:schemeClr val="dk1"/>
              </a:buClr>
              <a:buFont typeface="Arial"/>
              <a:buNone/>
              <a:defRPr sz="706" b="0" i="0" u="none" strike="noStrike" cap="none">
                <a:solidFill>
                  <a:schemeClr val="dk1"/>
                </a:solidFill>
                <a:latin typeface="Calibri"/>
                <a:ea typeface="Calibri"/>
                <a:cs typeface="Calibri"/>
                <a:sym typeface="Calibri"/>
              </a:defRPr>
            </a:lvl4pPr>
            <a:lvl5pPr marL="1355984" marR="0" lvl="4" indent="0" algn="l" rtl="0">
              <a:lnSpc>
                <a:spcPct val="90000"/>
              </a:lnSpc>
              <a:spcBef>
                <a:spcPts val="353"/>
              </a:spcBef>
              <a:buClr>
                <a:schemeClr val="dk1"/>
              </a:buClr>
              <a:buFont typeface="Arial"/>
              <a:buNone/>
              <a:defRPr sz="706" b="0" i="0" u="none" strike="noStrike" cap="none">
                <a:solidFill>
                  <a:schemeClr val="dk1"/>
                </a:solidFill>
                <a:latin typeface="Calibri"/>
                <a:ea typeface="Calibri"/>
                <a:cs typeface="Calibri"/>
                <a:sym typeface="Calibri"/>
              </a:defRPr>
            </a:lvl5pPr>
            <a:lvl6pPr marL="1703385" marR="0" lvl="5" indent="0" algn="l" rtl="0">
              <a:lnSpc>
                <a:spcPct val="90000"/>
              </a:lnSpc>
              <a:spcBef>
                <a:spcPts val="353"/>
              </a:spcBef>
              <a:buClr>
                <a:schemeClr val="dk1"/>
              </a:buClr>
              <a:buFont typeface="Arial"/>
              <a:buNone/>
              <a:defRPr sz="706" b="0" i="0" u="none" strike="noStrike" cap="none">
                <a:solidFill>
                  <a:schemeClr val="dk1"/>
                </a:solidFill>
                <a:latin typeface="Calibri"/>
                <a:ea typeface="Calibri"/>
                <a:cs typeface="Calibri"/>
                <a:sym typeface="Calibri"/>
              </a:defRPr>
            </a:lvl6pPr>
            <a:lvl7pPr marL="2039579" marR="0" lvl="6" indent="0" algn="l" rtl="0">
              <a:lnSpc>
                <a:spcPct val="90000"/>
              </a:lnSpc>
              <a:spcBef>
                <a:spcPts val="353"/>
              </a:spcBef>
              <a:buClr>
                <a:schemeClr val="dk1"/>
              </a:buClr>
              <a:buFont typeface="Arial"/>
              <a:buNone/>
              <a:defRPr sz="706" b="0" i="0" u="none" strike="noStrike" cap="none">
                <a:solidFill>
                  <a:schemeClr val="dk1"/>
                </a:solidFill>
                <a:latin typeface="Calibri"/>
                <a:ea typeface="Calibri"/>
                <a:cs typeface="Calibri"/>
                <a:sym typeface="Calibri"/>
              </a:defRPr>
            </a:lvl7pPr>
            <a:lvl8pPr marL="2375774" marR="0" lvl="7" indent="0" algn="l" rtl="0">
              <a:lnSpc>
                <a:spcPct val="90000"/>
              </a:lnSpc>
              <a:spcBef>
                <a:spcPts val="353"/>
              </a:spcBef>
              <a:buClr>
                <a:schemeClr val="dk1"/>
              </a:buClr>
              <a:buFont typeface="Arial"/>
              <a:buNone/>
              <a:defRPr sz="706" b="0" i="0" u="none" strike="noStrike" cap="none">
                <a:solidFill>
                  <a:schemeClr val="dk1"/>
                </a:solidFill>
                <a:latin typeface="Calibri"/>
                <a:ea typeface="Calibri"/>
                <a:cs typeface="Calibri"/>
                <a:sym typeface="Calibri"/>
              </a:defRPr>
            </a:lvl8pPr>
            <a:lvl9pPr marL="2711968" marR="0" lvl="8" indent="0" algn="l" rtl="0">
              <a:lnSpc>
                <a:spcPct val="90000"/>
              </a:lnSpc>
              <a:spcBef>
                <a:spcPts val="353"/>
              </a:spcBef>
              <a:buClr>
                <a:schemeClr val="dk1"/>
              </a:buClr>
              <a:buFont typeface="Arial"/>
              <a:buNone/>
              <a:defRPr sz="706"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471488" y="8475136"/>
            <a:ext cx="1542971" cy="486818"/>
          </a:xfrm>
          <a:prstGeom prst="rect">
            <a:avLst/>
          </a:prstGeom>
          <a:noFill/>
          <a:ln>
            <a:noFill/>
          </a:ln>
        </p:spPr>
        <p:txBody>
          <a:bodyPr lIns="102600" tIns="102600" rIns="102600" bIns="102600" anchor="ctr" anchorCtr="0"/>
          <a:lstStyle>
            <a:lvl1pPr marL="0" marR="0" lvl="0" indent="0" algn="l" rtl="0">
              <a:spcBef>
                <a:spcPts val="0"/>
              </a:spcBef>
              <a:buNone/>
              <a:defRPr sz="882">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2271713" y="8475136"/>
            <a:ext cx="2314588" cy="486818"/>
          </a:xfrm>
          <a:prstGeom prst="rect">
            <a:avLst/>
          </a:prstGeom>
          <a:noFill/>
          <a:ln>
            <a:noFill/>
          </a:ln>
        </p:spPr>
        <p:txBody>
          <a:bodyPr lIns="102600" tIns="102600" rIns="102600" bIns="102600" anchor="ctr" anchorCtr="0"/>
          <a:lstStyle>
            <a:lvl1pPr marL="0" marR="0" lvl="0" indent="0" algn="ctr" rtl="0">
              <a:spcBef>
                <a:spcPts val="0"/>
              </a:spcBef>
              <a:buNone/>
              <a:defRPr sz="882">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4843462" y="8475136"/>
            <a:ext cx="1542971" cy="486818"/>
          </a:xfrm>
          <a:prstGeom prst="rect">
            <a:avLst/>
          </a:prstGeom>
          <a:noFill/>
          <a:ln>
            <a:noFill/>
          </a:ln>
        </p:spPr>
        <p:txBody>
          <a:bodyPr lIns="102600" tIns="51275" rIns="102600" bIns="51275" anchor="ctr" anchorCtr="0">
            <a:noAutofit/>
          </a:bodyPr>
          <a:lstStyle/>
          <a:p>
            <a:pPr algn="r">
              <a:buSzPct val="25000"/>
            </a:pPr>
            <a:fld id="{00000000-1234-1234-1234-123412341234}" type="slidenum">
              <a:rPr lang="en-US" sz="882" smtClean="0">
                <a:solidFill>
                  <a:srgbClr val="888888"/>
                </a:solidFill>
                <a:latin typeface="Calibri"/>
                <a:ea typeface="Calibri"/>
                <a:cs typeface="Calibri"/>
                <a:sym typeface="Calibri"/>
              </a:rPr>
              <a:pPr algn="r">
                <a:buSzPct val="25000"/>
              </a:pPr>
              <a:t>‹#›</a:t>
            </a:fld>
            <a:endParaRPr lang="en-US" sz="882">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4409726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71488" y="486836"/>
            <a:ext cx="5915118" cy="1767545"/>
          </a:xfrm>
          <a:prstGeom prst="rect">
            <a:avLst/>
          </a:prstGeom>
          <a:noFill/>
          <a:ln>
            <a:noFill/>
          </a:ln>
        </p:spPr>
        <p:txBody>
          <a:bodyPr lIns="102600" tIns="102600" rIns="102600" bIns="102600" anchor="ctr" anchorCtr="0"/>
          <a:lstStyle>
            <a:lvl1pPr marL="0" marR="0" lvl="0" indent="0" algn="l" rtl="0">
              <a:lnSpc>
                <a:spcPct val="90000"/>
              </a:lnSpc>
              <a:spcBef>
                <a:spcPts val="0"/>
              </a:spcBef>
              <a:buClr>
                <a:schemeClr val="dk1"/>
              </a:buClr>
              <a:buFont typeface="Calibri"/>
              <a:buNone/>
              <a:defRPr sz="3265" b="0" i="0" u="none" strike="noStrike" cap="none">
                <a:solidFill>
                  <a:schemeClr val="dk1"/>
                </a:solidFill>
                <a:latin typeface="Calibri"/>
                <a:ea typeface="Calibri"/>
                <a:cs typeface="Calibri"/>
                <a:sym typeface="Calibri"/>
              </a:defRPr>
            </a:lvl1pPr>
            <a:lvl2pPr lvl="1" indent="0">
              <a:spcBef>
                <a:spcPts val="0"/>
              </a:spcBef>
              <a:buNone/>
              <a:defRPr sz="1765"/>
            </a:lvl2pPr>
            <a:lvl3pPr lvl="2" indent="0">
              <a:spcBef>
                <a:spcPts val="0"/>
              </a:spcBef>
              <a:buNone/>
              <a:defRPr sz="1765"/>
            </a:lvl3pPr>
            <a:lvl4pPr lvl="3" indent="0">
              <a:spcBef>
                <a:spcPts val="0"/>
              </a:spcBef>
              <a:buNone/>
              <a:defRPr sz="1765"/>
            </a:lvl4pPr>
            <a:lvl5pPr lvl="4" indent="0">
              <a:spcBef>
                <a:spcPts val="0"/>
              </a:spcBef>
              <a:buNone/>
              <a:defRPr sz="1765"/>
            </a:lvl5pPr>
            <a:lvl6pPr lvl="5" indent="0">
              <a:spcBef>
                <a:spcPts val="0"/>
              </a:spcBef>
              <a:buNone/>
              <a:defRPr sz="1765"/>
            </a:lvl6pPr>
            <a:lvl7pPr lvl="6" indent="0">
              <a:spcBef>
                <a:spcPts val="0"/>
              </a:spcBef>
              <a:buNone/>
              <a:defRPr sz="1765"/>
            </a:lvl7pPr>
            <a:lvl8pPr lvl="7" indent="0">
              <a:spcBef>
                <a:spcPts val="0"/>
              </a:spcBef>
              <a:buNone/>
              <a:defRPr sz="1765"/>
            </a:lvl8pPr>
            <a:lvl9pPr lvl="8" indent="0">
              <a:spcBef>
                <a:spcPts val="0"/>
              </a:spcBef>
              <a:buNone/>
              <a:defRPr sz="1765"/>
            </a:lvl9pPr>
          </a:lstStyle>
          <a:p>
            <a:endParaRPr/>
          </a:p>
        </p:txBody>
      </p:sp>
      <p:sp>
        <p:nvSpPr>
          <p:cNvPr id="70" name="Shape 70"/>
          <p:cNvSpPr txBox="1">
            <a:spLocks noGrp="1"/>
          </p:cNvSpPr>
          <p:nvPr>
            <p:ph type="body" idx="1"/>
          </p:nvPr>
        </p:nvSpPr>
        <p:spPr>
          <a:xfrm rot="5400000">
            <a:off x="528090" y="2377471"/>
            <a:ext cx="5801727" cy="5915118"/>
          </a:xfrm>
          <a:prstGeom prst="rect">
            <a:avLst/>
          </a:prstGeom>
          <a:noFill/>
          <a:ln>
            <a:noFill/>
          </a:ln>
        </p:spPr>
        <p:txBody>
          <a:bodyPr lIns="102600" tIns="102600" rIns="102600" bIns="102600" anchor="t" anchorCtr="0"/>
          <a:lstStyle>
            <a:lvl1pPr marL="168097" marR="0" lvl="0" indent="-33619" algn="l" rtl="0">
              <a:lnSpc>
                <a:spcPct val="90000"/>
              </a:lnSpc>
              <a:spcBef>
                <a:spcPts val="706"/>
              </a:spcBef>
              <a:buClr>
                <a:schemeClr val="dk1"/>
              </a:buClr>
              <a:buSzPct val="100000"/>
              <a:buFont typeface="Arial"/>
              <a:buChar char="•"/>
              <a:defRPr sz="2118" b="0" i="0" u="none" strike="noStrike" cap="none">
                <a:solidFill>
                  <a:schemeClr val="dk1"/>
                </a:solidFill>
                <a:latin typeface="Calibri"/>
                <a:ea typeface="Calibri"/>
                <a:cs typeface="Calibri"/>
                <a:sym typeface="Calibri"/>
              </a:defRPr>
            </a:lvl1pPr>
            <a:lvl2pPr marL="504292" marR="0" lvl="1" indent="-56032" algn="l" rtl="0">
              <a:lnSpc>
                <a:spcPct val="90000"/>
              </a:lnSpc>
              <a:spcBef>
                <a:spcPts val="353"/>
              </a:spcBef>
              <a:buClr>
                <a:schemeClr val="dk1"/>
              </a:buClr>
              <a:buSzPct val="100000"/>
              <a:buFont typeface="Arial"/>
              <a:buChar char="•"/>
              <a:defRPr sz="1765" b="0" i="0" u="none" strike="noStrike" cap="none">
                <a:solidFill>
                  <a:schemeClr val="dk1"/>
                </a:solidFill>
                <a:latin typeface="Calibri"/>
                <a:ea typeface="Calibri"/>
                <a:cs typeface="Calibri"/>
                <a:sym typeface="Calibri"/>
              </a:defRPr>
            </a:lvl2pPr>
            <a:lvl3pPr marL="851692" marR="0" lvl="2" indent="-78445" algn="l" rtl="0">
              <a:lnSpc>
                <a:spcPct val="90000"/>
              </a:lnSpc>
              <a:spcBef>
                <a:spcPts val="353"/>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187887" marR="0" lvl="3"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4pPr>
            <a:lvl5pPr marL="1524081" marR="0" lvl="4" indent="-78445"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5pPr>
            <a:lvl6pPr marL="1871482" marR="0" lvl="5"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6pPr>
            <a:lvl7pPr marL="2207677" marR="0" lvl="6"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7pPr>
            <a:lvl8pPr marL="2543871" marR="0" lvl="7" indent="-78445"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8pPr>
            <a:lvl9pPr marL="2891272" marR="0" lvl="8"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471488" y="8475136"/>
            <a:ext cx="1542971" cy="486818"/>
          </a:xfrm>
          <a:prstGeom prst="rect">
            <a:avLst/>
          </a:prstGeom>
          <a:noFill/>
          <a:ln>
            <a:noFill/>
          </a:ln>
        </p:spPr>
        <p:txBody>
          <a:bodyPr lIns="102600" tIns="102600" rIns="102600" bIns="102600" anchor="ctr" anchorCtr="0"/>
          <a:lstStyle>
            <a:lvl1pPr marL="0" marR="0" lvl="0" indent="0" algn="l" rtl="0">
              <a:spcBef>
                <a:spcPts val="0"/>
              </a:spcBef>
              <a:buNone/>
              <a:defRPr sz="882">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2271713" y="8475136"/>
            <a:ext cx="2314588" cy="486818"/>
          </a:xfrm>
          <a:prstGeom prst="rect">
            <a:avLst/>
          </a:prstGeom>
          <a:noFill/>
          <a:ln>
            <a:noFill/>
          </a:ln>
        </p:spPr>
        <p:txBody>
          <a:bodyPr lIns="102600" tIns="102600" rIns="102600" bIns="102600" anchor="ctr" anchorCtr="0"/>
          <a:lstStyle>
            <a:lvl1pPr marL="0" marR="0" lvl="0" indent="0" algn="ctr" rtl="0">
              <a:spcBef>
                <a:spcPts val="0"/>
              </a:spcBef>
              <a:buNone/>
              <a:defRPr sz="882">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4843462" y="8475136"/>
            <a:ext cx="1542971" cy="486818"/>
          </a:xfrm>
          <a:prstGeom prst="rect">
            <a:avLst/>
          </a:prstGeom>
          <a:noFill/>
          <a:ln>
            <a:noFill/>
          </a:ln>
        </p:spPr>
        <p:txBody>
          <a:bodyPr lIns="102600" tIns="51275" rIns="102600" bIns="51275" anchor="ctr" anchorCtr="0">
            <a:noAutofit/>
          </a:bodyPr>
          <a:lstStyle/>
          <a:p>
            <a:pPr algn="r">
              <a:buSzPct val="25000"/>
            </a:pPr>
            <a:fld id="{00000000-1234-1234-1234-123412341234}" type="slidenum">
              <a:rPr lang="en-US" sz="882" smtClean="0">
                <a:solidFill>
                  <a:srgbClr val="888888"/>
                </a:solidFill>
                <a:latin typeface="Calibri"/>
                <a:ea typeface="Calibri"/>
                <a:cs typeface="Calibri"/>
                <a:sym typeface="Calibri"/>
              </a:rPr>
              <a:pPr algn="r">
                <a:buSzPct val="25000"/>
              </a:pPr>
              <a:t>‹#›</a:t>
            </a:fld>
            <a:endParaRPr lang="en-US" sz="882">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3090687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1772689" y="3622010"/>
            <a:ext cx="7749000" cy="1478647"/>
          </a:xfrm>
          <a:prstGeom prst="rect">
            <a:avLst/>
          </a:prstGeom>
          <a:noFill/>
          <a:ln>
            <a:noFill/>
          </a:ln>
        </p:spPr>
        <p:txBody>
          <a:bodyPr lIns="102600" tIns="102600" rIns="102600" bIns="102600" anchor="ctr" anchorCtr="0"/>
          <a:lstStyle>
            <a:lvl1pPr marL="0" marR="0" lvl="0" indent="0" algn="l" rtl="0">
              <a:lnSpc>
                <a:spcPct val="90000"/>
              </a:lnSpc>
              <a:spcBef>
                <a:spcPts val="0"/>
              </a:spcBef>
              <a:buClr>
                <a:schemeClr val="dk1"/>
              </a:buClr>
              <a:buFont typeface="Calibri"/>
              <a:buNone/>
              <a:defRPr sz="3265" b="0" i="0" u="none" strike="noStrike" cap="none">
                <a:solidFill>
                  <a:schemeClr val="dk1"/>
                </a:solidFill>
                <a:latin typeface="Calibri"/>
                <a:ea typeface="Calibri"/>
                <a:cs typeface="Calibri"/>
                <a:sym typeface="Calibri"/>
              </a:defRPr>
            </a:lvl1pPr>
            <a:lvl2pPr lvl="1" indent="0">
              <a:spcBef>
                <a:spcPts val="0"/>
              </a:spcBef>
              <a:buNone/>
              <a:defRPr sz="1765"/>
            </a:lvl2pPr>
            <a:lvl3pPr lvl="2" indent="0">
              <a:spcBef>
                <a:spcPts val="0"/>
              </a:spcBef>
              <a:buNone/>
              <a:defRPr sz="1765"/>
            </a:lvl3pPr>
            <a:lvl4pPr lvl="3" indent="0">
              <a:spcBef>
                <a:spcPts val="0"/>
              </a:spcBef>
              <a:buNone/>
              <a:defRPr sz="1765"/>
            </a:lvl4pPr>
            <a:lvl5pPr lvl="4" indent="0">
              <a:spcBef>
                <a:spcPts val="0"/>
              </a:spcBef>
              <a:buNone/>
              <a:defRPr sz="1765"/>
            </a:lvl5pPr>
            <a:lvl6pPr lvl="5" indent="0">
              <a:spcBef>
                <a:spcPts val="0"/>
              </a:spcBef>
              <a:buNone/>
              <a:defRPr sz="1765"/>
            </a:lvl6pPr>
            <a:lvl7pPr lvl="6" indent="0">
              <a:spcBef>
                <a:spcPts val="0"/>
              </a:spcBef>
              <a:buNone/>
              <a:defRPr sz="1765"/>
            </a:lvl7pPr>
            <a:lvl8pPr lvl="7" indent="0">
              <a:spcBef>
                <a:spcPts val="0"/>
              </a:spcBef>
              <a:buNone/>
              <a:defRPr sz="1765"/>
            </a:lvl8pPr>
            <a:lvl9pPr lvl="8" indent="0">
              <a:spcBef>
                <a:spcPts val="0"/>
              </a:spcBef>
              <a:buNone/>
              <a:defRPr sz="1765"/>
            </a:lvl9pPr>
          </a:lstStyle>
          <a:p>
            <a:endParaRPr/>
          </a:p>
        </p:txBody>
      </p:sp>
      <p:sp>
        <p:nvSpPr>
          <p:cNvPr id="76" name="Shape 76"/>
          <p:cNvSpPr txBox="1">
            <a:spLocks noGrp="1"/>
          </p:cNvSpPr>
          <p:nvPr>
            <p:ph type="body" idx="1"/>
          </p:nvPr>
        </p:nvSpPr>
        <p:spPr>
          <a:xfrm rot="5400000">
            <a:off x="-1227688" y="2186113"/>
            <a:ext cx="7749000" cy="4350441"/>
          </a:xfrm>
          <a:prstGeom prst="rect">
            <a:avLst/>
          </a:prstGeom>
          <a:noFill/>
          <a:ln>
            <a:noFill/>
          </a:ln>
        </p:spPr>
        <p:txBody>
          <a:bodyPr lIns="102600" tIns="102600" rIns="102600" bIns="102600" anchor="t" anchorCtr="0"/>
          <a:lstStyle>
            <a:lvl1pPr marL="168097" marR="0" lvl="0" indent="-33619" algn="l" rtl="0">
              <a:lnSpc>
                <a:spcPct val="90000"/>
              </a:lnSpc>
              <a:spcBef>
                <a:spcPts val="706"/>
              </a:spcBef>
              <a:buClr>
                <a:schemeClr val="dk1"/>
              </a:buClr>
              <a:buSzPct val="100000"/>
              <a:buFont typeface="Arial"/>
              <a:buChar char="•"/>
              <a:defRPr sz="2118" b="0" i="0" u="none" strike="noStrike" cap="none">
                <a:solidFill>
                  <a:schemeClr val="dk1"/>
                </a:solidFill>
                <a:latin typeface="Calibri"/>
                <a:ea typeface="Calibri"/>
                <a:cs typeface="Calibri"/>
                <a:sym typeface="Calibri"/>
              </a:defRPr>
            </a:lvl1pPr>
            <a:lvl2pPr marL="504292" marR="0" lvl="1" indent="-56032" algn="l" rtl="0">
              <a:lnSpc>
                <a:spcPct val="90000"/>
              </a:lnSpc>
              <a:spcBef>
                <a:spcPts val="353"/>
              </a:spcBef>
              <a:buClr>
                <a:schemeClr val="dk1"/>
              </a:buClr>
              <a:buSzPct val="100000"/>
              <a:buFont typeface="Arial"/>
              <a:buChar char="•"/>
              <a:defRPr sz="1765" b="0" i="0" u="none" strike="noStrike" cap="none">
                <a:solidFill>
                  <a:schemeClr val="dk1"/>
                </a:solidFill>
                <a:latin typeface="Calibri"/>
                <a:ea typeface="Calibri"/>
                <a:cs typeface="Calibri"/>
                <a:sym typeface="Calibri"/>
              </a:defRPr>
            </a:lvl2pPr>
            <a:lvl3pPr marL="851692" marR="0" lvl="2" indent="-78445" algn="l" rtl="0">
              <a:lnSpc>
                <a:spcPct val="90000"/>
              </a:lnSpc>
              <a:spcBef>
                <a:spcPts val="353"/>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187887" marR="0" lvl="3"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4pPr>
            <a:lvl5pPr marL="1524081" marR="0" lvl="4" indent="-78445"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5pPr>
            <a:lvl6pPr marL="1871482" marR="0" lvl="5"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6pPr>
            <a:lvl7pPr marL="2207677" marR="0" lvl="6"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7pPr>
            <a:lvl8pPr marL="2543871" marR="0" lvl="7" indent="-78445"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8pPr>
            <a:lvl9pPr marL="2891272" marR="0" lvl="8"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471488" y="8475136"/>
            <a:ext cx="1542971" cy="486818"/>
          </a:xfrm>
          <a:prstGeom prst="rect">
            <a:avLst/>
          </a:prstGeom>
          <a:noFill/>
          <a:ln>
            <a:noFill/>
          </a:ln>
        </p:spPr>
        <p:txBody>
          <a:bodyPr lIns="102600" tIns="102600" rIns="102600" bIns="102600" anchor="ctr" anchorCtr="0"/>
          <a:lstStyle>
            <a:lvl1pPr marL="0" marR="0" lvl="0" indent="0" algn="l" rtl="0">
              <a:spcBef>
                <a:spcPts val="0"/>
              </a:spcBef>
              <a:buNone/>
              <a:defRPr sz="882">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2271713" y="8475136"/>
            <a:ext cx="2314588" cy="486818"/>
          </a:xfrm>
          <a:prstGeom prst="rect">
            <a:avLst/>
          </a:prstGeom>
          <a:noFill/>
          <a:ln>
            <a:noFill/>
          </a:ln>
        </p:spPr>
        <p:txBody>
          <a:bodyPr lIns="102600" tIns="102600" rIns="102600" bIns="102600" anchor="ctr" anchorCtr="0"/>
          <a:lstStyle>
            <a:lvl1pPr marL="0" marR="0" lvl="0" indent="0" algn="ctr" rtl="0">
              <a:spcBef>
                <a:spcPts val="0"/>
              </a:spcBef>
              <a:buNone/>
              <a:defRPr sz="882">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4843462" y="8475136"/>
            <a:ext cx="1542971" cy="486818"/>
          </a:xfrm>
          <a:prstGeom prst="rect">
            <a:avLst/>
          </a:prstGeom>
          <a:noFill/>
          <a:ln>
            <a:noFill/>
          </a:ln>
        </p:spPr>
        <p:txBody>
          <a:bodyPr lIns="102600" tIns="51275" rIns="102600" bIns="51275" anchor="ctr" anchorCtr="0">
            <a:noAutofit/>
          </a:bodyPr>
          <a:lstStyle/>
          <a:p>
            <a:pPr algn="r">
              <a:buSzPct val="25000"/>
            </a:pPr>
            <a:fld id="{00000000-1234-1234-1234-123412341234}" type="slidenum">
              <a:rPr lang="en-US" sz="882" smtClean="0">
                <a:solidFill>
                  <a:srgbClr val="888888"/>
                </a:solidFill>
                <a:latin typeface="Calibri"/>
                <a:ea typeface="Calibri"/>
                <a:cs typeface="Calibri"/>
                <a:sym typeface="Calibri"/>
              </a:rPr>
              <a:pPr algn="r">
                <a:buSzPct val="25000"/>
              </a:pPr>
              <a:t>‹#›</a:t>
            </a:fld>
            <a:endParaRPr lang="en-US" sz="882">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910863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72381" y="486835"/>
            <a:ext cx="5915025" cy="1767416"/>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endParaRPr/>
          </a:p>
        </p:txBody>
      </p:sp>
      <p:sp>
        <p:nvSpPr>
          <p:cNvPr id="42" name="Shape 42"/>
          <p:cNvSpPr txBox="1">
            <a:spLocks noGrp="1"/>
          </p:cNvSpPr>
          <p:nvPr>
            <p:ph type="body" idx="1"/>
          </p:nvPr>
        </p:nvSpPr>
        <p:spPr>
          <a:xfrm>
            <a:off x="472381" y="2241550"/>
            <a:ext cx="2901255" cy="1098549"/>
          </a:xfrm>
          <a:prstGeom prst="rect">
            <a:avLst/>
          </a:prstGeom>
          <a:noFill/>
          <a:ln>
            <a:noFill/>
          </a:ln>
        </p:spPr>
        <p:txBody>
          <a:bodyPr wrap="square" lIns="91425" tIns="91425" rIns="91425" bIns="91425" anchor="b" anchorCtr="0"/>
          <a:lstStyle>
            <a:lvl1pPr marL="0" marR="0" lvl="0" indent="0" algn="l" rtl="0">
              <a:lnSpc>
                <a:spcPct val="90000"/>
              </a:lnSpc>
              <a:spcBef>
                <a:spcPts val="75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350" b="1"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43" name="Shape 43"/>
          <p:cNvSpPr txBox="1">
            <a:spLocks noGrp="1"/>
          </p:cNvSpPr>
          <p:nvPr>
            <p:ph type="body" idx="2"/>
          </p:nvPr>
        </p:nvSpPr>
        <p:spPr>
          <a:xfrm>
            <a:off x="472381" y="3340100"/>
            <a:ext cx="2901255" cy="4912784"/>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44" name="Shape 44"/>
          <p:cNvSpPr txBox="1">
            <a:spLocks noGrp="1"/>
          </p:cNvSpPr>
          <p:nvPr>
            <p:ph type="body" idx="3"/>
          </p:nvPr>
        </p:nvSpPr>
        <p:spPr>
          <a:xfrm>
            <a:off x="3471862" y="2241550"/>
            <a:ext cx="2915542" cy="1098549"/>
          </a:xfrm>
          <a:prstGeom prst="rect">
            <a:avLst/>
          </a:prstGeom>
          <a:noFill/>
          <a:ln>
            <a:noFill/>
          </a:ln>
        </p:spPr>
        <p:txBody>
          <a:bodyPr wrap="square" lIns="91425" tIns="91425" rIns="91425" bIns="91425" anchor="b" anchorCtr="0"/>
          <a:lstStyle>
            <a:lvl1pPr marL="0" marR="0" lvl="0" indent="0" algn="l" rtl="0">
              <a:lnSpc>
                <a:spcPct val="90000"/>
              </a:lnSpc>
              <a:spcBef>
                <a:spcPts val="75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350" b="1"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45" name="Shape 45"/>
          <p:cNvSpPr txBox="1">
            <a:spLocks noGrp="1"/>
          </p:cNvSpPr>
          <p:nvPr>
            <p:ph type="body" idx="4"/>
          </p:nvPr>
        </p:nvSpPr>
        <p:spPr>
          <a:xfrm>
            <a:off x="3471862" y="3340100"/>
            <a:ext cx="2915542" cy="4912784"/>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46" name="Shape 46"/>
          <p:cNvSpPr txBox="1">
            <a:spLocks noGrp="1"/>
          </p:cNvSpPr>
          <p:nvPr>
            <p:ph type="dt" idx="10"/>
          </p:nvPr>
        </p:nvSpPr>
        <p:spPr>
          <a:xfrm>
            <a:off x="471487" y="8475135"/>
            <a:ext cx="1543049" cy="486833"/>
          </a:xfrm>
          <a:prstGeom prst="rect">
            <a:avLst/>
          </a:prstGeom>
          <a:noFill/>
          <a:ln>
            <a:noFill/>
          </a:ln>
        </p:spPr>
        <p:txBody>
          <a:bodyPr wrap="square"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2271713" y="8475135"/>
            <a:ext cx="2314575" cy="486833"/>
          </a:xfrm>
          <a:prstGeom prst="rect">
            <a:avLst/>
          </a:prstGeom>
          <a:noFill/>
          <a:ln>
            <a:noFill/>
          </a:ln>
        </p:spPr>
        <p:txBody>
          <a:bodyPr wrap="square"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4843462" y="8475135"/>
            <a:ext cx="1543049" cy="48683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71487" y="486835"/>
            <a:ext cx="5915025" cy="1767416"/>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endParaRPr/>
          </a:p>
        </p:txBody>
      </p:sp>
      <p:sp>
        <p:nvSpPr>
          <p:cNvPr id="51" name="Shape 51"/>
          <p:cNvSpPr txBox="1">
            <a:spLocks noGrp="1"/>
          </p:cNvSpPr>
          <p:nvPr>
            <p:ph type="dt" idx="10"/>
          </p:nvPr>
        </p:nvSpPr>
        <p:spPr>
          <a:xfrm>
            <a:off x="471487" y="8475135"/>
            <a:ext cx="1543049" cy="486833"/>
          </a:xfrm>
          <a:prstGeom prst="rect">
            <a:avLst/>
          </a:prstGeom>
          <a:noFill/>
          <a:ln>
            <a:noFill/>
          </a:ln>
        </p:spPr>
        <p:txBody>
          <a:bodyPr wrap="square"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2271713" y="8475135"/>
            <a:ext cx="2314575" cy="486833"/>
          </a:xfrm>
          <a:prstGeom prst="rect">
            <a:avLst/>
          </a:prstGeom>
          <a:noFill/>
          <a:ln>
            <a:noFill/>
          </a:ln>
        </p:spPr>
        <p:txBody>
          <a:bodyPr wrap="square"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4843462" y="8475135"/>
            <a:ext cx="1543049" cy="48683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72381" y="609600"/>
            <a:ext cx="2211884" cy="2133599"/>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endParaRPr/>
          </a:p>
        </p:txBody>
      </p:sp>
      <p:sp>
        <p:nvSpPr>
          <p:cNvPr id="56" name="Shape 56"/>
          <p:cNvSpPr txBox="1">
            <a:spLocks noGrp="1"/>
          </p:cNvSpPr>
          <p:nvPr>
            <p:ph type="body" idx="1"/>
          </p:nvPr>
        </p:nvSpPr>
        <p:spPr>
          <a:xfrm>
            <a:off x="2915542" y="1316569"/>
            <a:ext cx="3471863" cy="6498167"/>
          </a:xfrm>
          <a:prstGeom prst="rect">
            <a:avLst/>
          </a:prstGeom>
          <a:noFill/>
          <a:ln>
            <a:noFill/>
          </a:ln>
        </p:spPr>
        <p:txBody>
          <a:bodyPr wrap="square" lIns="91425" tIns="91425" rIns="91425" bIns="91425" anchor="t" anchorCtr="0"/>
          <a:lstStyle>
            <a:lvl1pPr marL="171450" marR="0" lvl="0" indent="-19050" algn="l" rtl="0">
              <a:lnSpc>
                <a:spcPct val="90000"/>
              </a:lnSpc>
              <a:spcBef>
                <a:spcPts val="75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514350" marR="0" lvl="1" indent="-38100" algn="l" rtl="0">
              <a:lnSpc>
                <a:spcPct val="90000"/>
              </a:lnSpc>
              <a:spcBef>
                <a:spcPts val="375"/>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2pPr>
            <a:lvl3pPr marL="857250" marR="0" lvl="2"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200150" marR="0" lvl="3"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543050" marR="0" lvl="4"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1885950" marR="0" lvl="5"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850" marR="0" lvl="6"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750" marR="0" lvl="7"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4650" marR="0" lvl="8"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57" name="Shape 57"/>
          <p:cNvSpPr txBox="1">
            <a:spLocks noGrp="1"/>
          </p:cNvSpPr>
          <p:nvPr>
            <p:ph type="body" idx="2"/>
          </p:nvPr>
        </p:nvSpPr>
        <p:spPr>
          <a:xfrm>
            <a:off x="472381" y="2743200"/>
            <a:ext cx="2211884" cy="5082116"/>
          </a:xfrm>
          <a:prstGeom prst="rect">
            <a:avLst/>
          </a:prstGeom>
          <a:noFill/>
          <a:ln>
            <a:noFill/>
          </a:ln>
        </p:spPr>
        <p:txBody>
          <a:bodyPr wrap="square" lIns="91425" tIns="91425" rIns="91425" bIns="91425" anchor="t" anchorCtr="0"/>
          <a:lstStyle>
            <a:lvl1pPr marL="0" marR="0" lvl="0" indent="0" algn="l" rtl="0">
              <a:lnSpc>
                <a:spcPct val="90000"/>
              </a:lnSpc>
              <a:spcBef>
                <a:spcPts val="75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05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58" name="Shape 58"/>
          <p:cNvSpPr txBox="1">
            <a:spLocks noGrp="1"/>
          </p:cNvSpPr>
          <p:nvPr>
            <p:ph type="dt" idx="10"/>
          </p:nvPr>
        </p:nvSpPr>
        <p:spPr>
          <a:xfrm>
            <a:off x="471487" y="8475135"/>
            <a:ext cx="1543049" cy="486833"/>
          </a:xfrm>
          <a:prstGeom prst="rect">
            <a:avLst/>
          </a:prstGeom>
          <a:noFill/>
          <a:ln>
            <a:noFill/>
          </a:ln>
        </p:spPr>
        <p:txBody>
          <a:bodyPr wrap="square"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2271713" y="8475135"/>
            <a:ext cx="2314575" cy="486833"/>
          </a:xfrm>
          <a:prstGeom prst="rect">
            <a:avLst/>
          </a:prstGeom>
          <a:noFill/>
          <a:ln>
            <a:noFill/>
          </a:ln>
        </p:spPr>
        <p:txBody>
          <a:bodyPr wrap="square"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4843462" y="8475135"/>
            <a:ext cx="1543049" cy="48683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72381" y="609600"/>
            <a:ext cx="2211884" cy="2133599"/>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endParaRPr/>
          </a:p>
        </p:txBody>
      </p:sp>
      <p:sp>
        <p:nvSpPr>
          <p:cNvPr id="63" name="Shape 63"/>
          <p:cNvSpPr>
            <a:spLocks noGrp="1"/>
          </p:cNvSpPr>
          <p:nvPr>
            <p:ph type="pic" idx="2"/>
          </p:nvPr>
        </p:nvSpPr>
        <p:spPr>
          <a:xfrm>
            <a:off x="2915542" y="1316569"/>
            <a:ext cx="3471863" cy="6498167"/>
          </a:xfrm>
          <a:prstGeom prst="rect">
            <a:avLst/>
          </a:prstGeom>
          <a:noFill/>
          <a:ln>
            <a:noFill/>
          </a:ln>
        </p:spPr>
        <p:txBody>
          <a:bodyPr wrap="square" lIns="91425" tIns="91425" rIns="91425" bIns="91425" anchor="t" anchorCtr="0"/>
          <a:lstStyle>
            <a:lvl1pPr marL="0" marR="0" lvl="0" indent="0" algn="l" rtl="0">
              <a:lnSpc>
                <a:spcPct val="90000"/>
              </a:lnSpc>
              <a:spcBef>
                <a:spcPts val="750"/>
              </a:spcBef>
              <a:buClr>
                <a:schemeClr val="dk1"/>
              </a:buClr>
              <a:buFont typeface="Arial"/>
              <a:buNone/>
              <a:defRPr sz="24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210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8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9pPr>
          </a:lstStyle>
          <a:p>
            <a:r>
              <a:rPr lang="en-US"/>
              <a:t>Click icon to add picture</a:t>
            </a:r>
            <a:endParaRPr/>
          </a:p>
        </p:txBody>
      </p:sp>
      <p:sp>
        <p:nvSpPr>
          <p:cNvPr id="64" name="Shape 64"/>
          <p:cNvSpPr txBox="1">
            <a:spLocks noGrp="1"/>
          </p:cNvSpPr>
          <p:nvPr>
            <p:ph type="body" idx="1"/>
          </p:nvPr>
        </p:nvSpPr>
        <p:spPr>
          <a:xfrm>
            <a:off x="472381" y="2743200"/>
            <a:ext cx="2211884" cy="5082116"/>
          </a:xfrm>
          <a:prstGeom prst="rect">
            <a:avLst/>
          </a:prstGeom>
          <a:noFill/>
          <a:ln>
            <a:noFill/>
          </a:ln>
        </p:spPr>
        <p:txBody>
          <a:bodyPr wrap="square" lIns="91425" tIns="91425" rIns="91425" bIns="91425" anchor="t" anchorCtr="0"/>
          <a:lstStyle>
            <a:lvl1pPr marL="0" marR="0" lvl="0" indent="0" algn="l" rtl="0">
              <a:lnSpc>
                <a:spcPct val="90000"/>
              </a:lnSpc>
              <a:spcBef>
                <a:spcPts val="75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05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65" name="Shape 65"/>
          <p:cNvSpPr txBox="1">
            <a:spLocks noGrp="1"/>
          </p:cNvSpPr>
          <p:nvPr>
            <p:ph type="dt" idx="10"/>
          </p:nvPr>
        </p:nvSpPr>
        <p:spPr>
          <a:xfrm>
            <a:off x="471487" y="8475135"/>
            <a:ext cx="1543049" cy="486833"/>
          </a:xfrm>
          <a:prstGeom prst="rect">
            <a:avLst/>
          </a:prstGeom>
          <a:noFill/>
          <a:ln>
            <a:noFill/>
          </a:ln>
        </p:spPr>
        <p:txBody>
          <a:bodyPr wrap="square"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2271713" y="8475135"/>
            <a:ext cx="2314575" cy="486833"/>
          </a:xfrm>
          <a:prstGeom prst="rect">
            <a:avLst/>
          </a:prstGeom>
          <a:noFill/>
          <a:ln>
            <a:noFill/>
          </a:ln>
        </p:spPr>
        <p:txBody>
          <a:bodyPr wrap="square"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4843462" y="8475135"/>
            <a:ext cx="1543049" cy="48683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71487" y="486835"/>
            <a:ext cx="5915025" cy="1767416"/>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endParaRPr/>
          </a:p>
        </p:txBody>
      </p:sp>
      <p:sp>
        <p:nvSpPr>
          <p:cNvPr id="70" name="Shape 70"/>
          <p:cNvSpPr txBox="1">
            <a:spLocks noGrp="1"/>
          </p:cNvSpPr>
          <p:nvPr>
            <p:ph type="body" idx="1"/>
          </p:nvPr>
        </p:nvSpPr>
        <p:spPr>
          <a:xfrm rot="5400000">
            <a:off x="528108" y="2377546"/>
            <a:ext cx="5801784" cy="5915025"/>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71" name="Shape 71"/>
          <p:cNvSpPr txBox="1">
            <a:spLocks noGrp="1"/>
          </p:cNvSpPr>
          <p:nvPr>
            <p:ph type="dt" idx="10"/>
          </p:nvPr>
        </p:nvSpPr>
        <p:spPr>
          <a:xfrm>
            <a:off x="471487" y="8475135"/>
            <a:ext cx="1543049" cy="486833"/>
          </a:xfrm>
          <a:prstGeom prst="rect">
            <a:avLst/>
          </a:prstGeom>
          <a:noFill/>
          <a:ln>
            <a:noFill/>
          </a:ln>
        </p:spPr>
        <p:txBody>
          <a:bodyPr wrap="square"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2271713" y="8475135"/>
            <a:ext cx="2314575" cy="486833"/>
          </a:xfrm>
          <a:prstGeom prst="rect">
            <a:avLst/>
          </a:prstGeom>
          <a:noFill/>
          <a:ln>
            <a:noFill/>
          </a:ln>
        </p:spPr>
        <p:txBody>
          <a:bodyPr wrap="square"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4843462" y="8475135"/>
            <a:ext cx="1543049" cy="48683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1772576" y="3622014"/>
            <a:ext cx="7749117" cy="1478756"/>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endParaRPr/>
          </a:p>
        </p:txBody>
      </p:sp>
      <p:sp>
        <p:nvSpPr>
          <p:cNvPr id="76" name="Shape 76"/>
          <p:cNvSpPr txBox="1">
            <a:spLocks noGrp="1"/>
          </p:cNvSpPr>
          <p:nvPr>
            <p:ph type="body" idx="1"/>
          </p:nvPr>
        </p:nvSpPr>
        <p:spPr>
          <a:xfrm rot="5400000">
            <a:off x="-1227798" y="2186120"/>
            <a:ext cx="7749117" cy="4350544"/>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77" name="Shape 77"/>
          <p:cNvSpPr txBox="1">
            <a:spLocks noGrp="1"/>
          </p:cNvSpPr>
          <p:nvPr>
            <p:ph type="dt" idx="10"/>
          </p:nvPr>
        </p:nvSpPr>
        <p:spPr>
          <a:xfrm>
            <a:off x="471487" y="8475135"/>
            <a:ext cx="1543049" cy="486833"/>
          </a:xfrm>
          <a:prstGeom prst="rect">
            <a:avLst/>
          </a:prstGeom>
          <a:noFill/>
          <a:ln>
            <a:noFill/>
          </a:ln>
        </p:spPr>
        <p:txBody>
          <a:bodyPr wrap="square"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2271713" y="8475135"/>
            <a:ext cx="2314575" cy="486833"/>
          </a:xfrm>
          <a:prstGeom prst="rect">
            <a:avLst/>
          </a:prstGeom>
          <a:noFill/>
          <a:ln>
            <a:noFill/>
          </a:ln>
        </p:spPr>
        <p:txBody>
          <a:bodyPr wrap="square"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4843462" y="8475135"/>
            <a:ext cx="1543049" cy="48683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514350" y="1496483"/>
            <a:ext cx="5829299" cy="3183467"/>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45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 name="Shape 13"/>
          <p:cNvSpPr txBox="1">
            <a:spLocks noGrp="1"/>
          </p:cNvSpPr>
          <p:nvPr>
            <p:ph type="subTitle" idx="1"/>
          </p:nvPr>
        </p:nvSpPr>
        <p:spPr>
          <a:xfrm>
            <a:off x="857250" y="4802717"/>
            <a:ext cx="5143499" cy="2207682"/>
          </a:xfrm>
          <a:prstGeom prst="rect">
            <a:avLst/>
          </a:prstGeom>
          <a:noFill/>
          <a:ln>
            <a:noFill/>
          </a:ln>
        </p:spPr>
        <p:txBody>
          <a:bodyPr lIns="91425" tIns="91425" rIns="91425" bIns="91425" anchor="t" anchorCtr="0"/>
          <a:lstStyle>
            <a:lvl1pPr marL="0" marR="0" lvl="0" indent="0" algn="ctr" rtl="0">
              <a:lnSpc>
                <a:spcPct val="90000"/>
              </a:lnSpc>
              <a:spcBef>
                <a:spcPts val="750"/>
              </a:spcBef>
              <a:buClr>
                <a:schemeClr val="dk1"/>
              </a:buClr>
              <a:buFont typeface="Arial"/>
              <a:buNone/>
              <a:defRPr sz="1800" b="0" i="0" u="none" strike="noStrike" cap="none">
                <a:solidFill>
                  <a:schemeClr val="dk1"/>
                </a:solidFill>
                <a:latin typeface="Calibri"/>
                <a:ea typeface="Calibri"/>
                <a:cs typeface="Calibri"/>
                <a:sym typeface="Calibri"/>
              </a:defRPr>
            </a:lvl1pPr>
            <a:lvl2pPr marL="342900" marR="0" lvl="1" indent="0" algn="ctr"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375"/>
              </a:spcBef>
              <a:buClr>
                <a:schemeClr val="dk1"/>
              </a:buClr>
              <a:buFont typeface="Arial"/>
              <a:buNone/>
              <a:defRPr sz="135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130343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heme" Target="../theme/theme2.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71487" y="486835"/>
            <a:ext cx="5915025" cy="1767416"/>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 name="Shape 7"/>
          <p:cNvSpPr txBox="1">
            <a:spLocks noGrp="1"/>
          </p:cNvSpPr>
          <p:nvPr>
            <p:ph type="body" idx="1"/>
          </p:nvPr>
        </p:nvSpPr>
        <p:spPr>
          <a:xfrm>
            <a:off x="471487" y="2434166"/>
            <a:ext cx="5915025" cy="5801784"/>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471487" y="8475135"/>
            <a:ext cx="1543049" cy="486833"/>
          </a:xfrm>
          <a:prstGeom prst="rect">
            <a:avLst/>
          </a:prstGeom>
          <a:noFill/>
          <a:ln>
            <a:noFill/>
          </a:ln>
        </p:spPr>
        <p:txBody>
          <a:bodyPr wrap="square"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2271713" y="8475135"/>
            <a:ext cx="2314575" cy="486833"/>
          </a:xfrm>
          <a:prstGeom prst="rect">
            <a:avLst/>
          </a:prstGeom>
          <a:noFill/>
          <a:ln>
            <a:noFill/>
          </a:ln>
        </p:spPr>
        <p:txBody>
          <a:bodyPr wrap="square"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4843462" y="8475135"/>
            <a:ext cx="1543049" cy="48683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71487"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 name="Shape 7"/>
          <p:cNvSpPr txBox="1">
            <a:spLocks noGrp="1"/>
          </p:cNvSpPr>
          <p:nvPr>
            <p:ph type="body" idx="1"/>
          </p:nvPr>
        </p:nvSpPr>
        <p:spPr>
          <a:xfrm>
            <a:off x="471487" y="2434166"/>
            <a:ext cx="5915025" cy="5801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963134474"/>
      </p:ext>
    </p:extLst>
  </p:cSld>
  <p:clrMap bg1="lt1" tx1="dk1" bg2="dk2" tx2="lt2" accent1="accent1" accent2="accent2" accent3="accent3" accent4="accent4" accent5="accent5" accent6="accent6" hlink="hlink" folHlink="folHlink"/>
  <p:sldLayoutIdLst>
    <p:sldLayoutId id="2147483673"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71488" y="486836"/>
            <a:ext cx="5915118" cy="1767545"/>
          </a:xfrm>
          <a:prstGeom prst="rect">
            <a:avLst/>
          </a:prstGeom>
          <a:noFill/>
          <a:ln>
            <a:noFill/>
          </a:ln>
        </p:spPr>
        <p:txBody>
          <a:bodyPr lIns="102600" tIns="102600" rIns="102600" bIns="102600" anchor="ctr" anchorCtr="0"/>
          <a:lstStyle>
            <a:lvl1pPr marL="0" marR="0" lvl="0" indent="0" algn="l" rtl="0">
              <a:lnSpc>
                <a:spcPct val="90000"/>
              </a:lnSpc>
              <a:spcBef>
                <a:spcPts val="0"/>
              </a:spcBef>
              <a:buClr>
                <a:schemeClr val="dk1"/>
              </a:buClr>
              <a:buSzPct val="43243"/>
              <a:buFont typeface="Calibri"/>
              <a:buNone/>
              <a:defRPr sz="3700" b="0" i="0" u="none" strike="noStrike" cap="none">
                <a:solidFill>
                  <a:schemeClr val="dk1"/>
                </a:solidFill>
                <a:latin typeface="Calibri"/>
                <a:ea typeface="Calibri"/>
                <a:cs typeface="Calibri"/>
                <a:sym typeface="Calibri"/>
              </a:defRPr>
            </a:lvl1pPr>
            <a:lvl2pPr lvl="1" indent="0">
              <a:spcBef>
                <a:spcPts val="0"/>
              </a:spcBef>
              <a:buSzPct val="80000"/>
              <a:buNone/>
              <a:defRPr sz="2000"/>
            </a:lvl2pPr>
            <a:lvl3pPr lvl="2" indent="0">
              <a:spcBef>
                <a:spcPts val="0"/>
              </a:spcBef>
              <a:buSzPct val="80000"/>
              <a:buNone/>
              <a:defRPr sz="2000"/>
            </a:lvl3pPr>
            <a:lvl4pPr lvl="3" indent="0">
              <a:spcBef>
                <a:spcPts val="0"/>
              </a:spcBef>
              <a:buSzPct val="80000"/>
              <a:buNone/>
              <a:defRPr sz="2000"/>
            </a:lvl4pPr>
            <a:lvl5pPr lvl="4" indent="0">
              <a:spcBef>
                <a:spcPts val="0"/>
              </a:spcBef>
              <a:buSzPct val="80000"/>
              <a:buNone/>
              <a:defRPr sz="2000"/>
            </a:lvl5pPr>
            <a:lvl6pPr lvl="5" indent="0">
              <a:spcBef>
                <a:spcPts val="0"/>
              </a:spcBef>
              <a:buSzPct val="80000"/>
              <a:buNone/>
              <a:defRPr sz="2000"/>
            </a:lvl6pPr>
            <a:lvl7pPr lvl="6" indent="0">
              <a:spcBef>
                <a:spcPts val="0"/>
              </a:spcBef>
              <a:buSzPct val="80000"/>
              <a:buNone/>
              <a:defRPr sz="2000"/>
            </a:lvl7pPr>
            <a:lvl8pPr lvl="7" indent="0">
              <a:spcBef>
                <a:spcPts val="0"/>
              </a:spcBef>
              <a:buSzPct val="80000"/>
              <a:buNone/>
              <a:defRPr sz="2000"/>
            </a:lvl8pPr>
            <a:lvl9pPr lvl="8" indent="0">
              <a:spcBef>
                <a:spcPts val="0"/>
              </a:spcBef>
              <a:buSzPct val="80000"/>
              <a:buNone/>
              <a:defRPr sz="2000"/>
            </a:lvl9pPr>
          </a:lstStyle>
          <a:p>
            <a:endParaRPr/>
          </a:p>
        </p:txBody>
      </p:sp>
      <p:sp>
        <p:nvSpPr>
          <p:cNvPr id="7" name="Shape 7"/>
          <p:cNvSpPr txBox="1">
            <a:spLocks noGrp="1"/>
          </p:cNvSpPr>
          <p:nvPr>
            <p:ph type="body" idx="1"/>
          </p:nvPr>
        </p:nvSpPr>
        <p:spPr>
          <a:xfrm>
            <a:off x="471488" y="2434167"/>
            <a:ext cx="5915118" cy="5801727"/>
          </a:xfrm>
          <a:prstGeom prst="rect">
            <a:avLst/>
          </a:prstGeom>
          <a:noFill/>
          <a:ln>
            <a:noFill/>
          </a:ln>
        </p:spPr>
        <p:txBody>
          <a:bodyPr lIns="102600" tIns="102600" rIns="102600" bIns="102600" anchor="t" anchorCtr="0"/>
          <a:lstStyle>
            <a:lvl1pPr marL="190500" marR="0" lvl="0" indent="-38100" algn="l" rtl="0">
              <a:lnSpc>
                <a:spcPct val="90000"/>
              </a:lnSpc>
              <a:spcBef>
                <a:spcPts val="8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571500" marR="0" lvl="1" indent="-63500" algn="l" rtl="0">
              <a:lnSpc>
                <a:spcPct val="90000"/>
              </a:lnSpc>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965200" marR="0" lvl="2" indent="-88900" algn="l" rtl="0">
              <a:lnSpc>
                <a:spcPct val="90000"/>
              </a:lnSpc>
              <a:spcBef>
                <a:spcPts val="400"/>
              </a:spcBef>
              <a:buClr>
                <a:schemeClr val="dk1"/>
              </a:buClr>
              <a:buSzPct val="100000"/>
              <a:buFont typeface="Arial"/>
              <a:buChar char="•"/>
              <a:defRPr sz="1700" b="0" i="0" u="none" strike="noStrike" cap="none">
                <a:solidFill>
                  <a:schemeClr val="dk1"/>
                </a:solidFill>
                <a:latin typeface="Calibri"/>
                <a:ea typeface="Calibri"/>
                <a:cs typeface="Calibri"/>
                <a:sym typeface="Calibri"/>
              </a:defRPr>
            </a:lvl3pPr>
            <a:lvl4pPr marL="1346200" marR="0" lvl="3" indent="-1016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727200" marR="0" lvl="4" indent="-889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2120900" marR="0" lvl="5" indent="-1016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501900" marR="0" lvl="6" indent="-1016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882900" marR="0" lvl="7" indent="-889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3276600" marR="0" lvl="8" indent="-1016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471488" y="8475136"/>
            <a:ext cx="1542971" cy="486818"/>
          </a:xfrm>
          <a:prstGeom prst="rect">
            <a:avLst/>
          </a:prstGeom>
          <a:noFill/>
          <a:ln>
            <a:noFill/>
          </a:ln>
        </p:spPr>
        <p:txBody>
          <a:bodyPr lIns="102600" tIns="102600" rIns="102600" bIns="102600" anchor="ctr" anchorCtr="0"/>
          <a:lstStyle>
            <a:lvl1pPr marL="0" marR="0" lvl="0" indent="0" algn="l" rtl="0">
              <a:spcBef>
                <a:spcPts val="0"/>
              </a:spcBef>
              <a:buSzPct val="160000"/>
              <a:buNone/>
              <a:defRPr sz="882" b="0" i="0" u="none" strike="noStrike" cap="none">
                <a:solidFill>
                  <a:srgbClr val="888888"/>
                </a:solidFill>
                <a:latin typeface="Calibri"/>
                <a:ea typeface="Calibri"/>
                <a:cs typeface="Calibri"/>
                <a:sym typeface="Calibri"/>
              </a:defRPr>
            </a:lvl1pPr>
            <a:lvl2pPr marL="448259" marR="0" lvl="1" indent="0" algn="l" rtl="0">
              <a:spcBef>
                <a:spcPts val="0"/>
              </a:spcBef>
              <a:buSzPct val="80000"/>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SzPct val="80000"/>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SzPct val="80000"/>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SzPct val="80000"/>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SzPct val="80000"/>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SzPct val="80000"/>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SzPct val="80000"/>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SzPct val="80000"/>
              <a:buNone/>
              <a:defRPr sz="1765"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2271713" y="8475136"/>
            <a:ext cx="2314588" cy="486818"/>
          </a:xfrm>
          <a:prstGeom prst="rect">
            <a:avLst/>
          </a:prstGeom>
          <a:noFill/>
          <a:ln>
            <a:noFill/>
          </a:ln>
        </p:spPr>
        <p:txBody>
          <a:bodyPr lIns="102600" tIns="102600" rIns="102600" bIns="102600" anchor="ctr" anchorCtr="0"/>
          <a:lstStyle>
            <a:lvl1pPr marL="0" marR="0" lvl="0" indent="0" algn="ctr" rtl="0">
              <a:spcBef>
                <a:spcPts val="0"/>
              </a:spcBef>
              <a:buSzPct val="160000"/>
              <a:buNone/>
              <a:defRPr sz="882" b="0" i="0" u="none" strike="noStrike" cap="none">
                <a:solidFill>
                  <a:srgbClr val="888888"/>
                </a:solidFill>
                <a:latin typeface="Calibri"/>
                <a:ea typeface="Calibri"/>
                <a:cs typeface="Calibri"/>
                <a:sym typeface="Calibri"/>
              </a:defRPr>
            </a:lvl1pPr>
            <a:lvl2pPr marL="448259" marR="0" lvl="1" indent="0" algn="l" rtl="0">
              <a:spcBef>
                <a:spcPts val="0"/>
              </a:spcBef>
              <a:buSzPct val="80000"/>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SzPct val="80000"/>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SzPct val="80000"/>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SzPct val="80000"/>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SzPct val="80000"/>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SzPct val="80000"/>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SzPct val="80000"/>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SzPct val="80000"/>
              <a:buNone/>
              <a:defRPr sz="1765"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4843462" y="8475136"/>
            <a:ext cx="1542971" cy="486818"/>
          </a:xfrm>
          <a:prstGeom prst="rect">
            <a:avLst/>
          </a:prstGeom>
          <a:noFill/>
          <a:ln>
            <a:noFill/>
          </a:ln>
        </p:spPr>
        <p:txBody>
          <a:bodyPr lIns="102600" tIns="51275" rIns="102600" bIns="51275" anchor="ctr" anchorCtr="0">
            <a:noAutofit/>
          </a:bodyPr>
          <a:lstStyle/>
          <a:p>
            <a:pPr algn="r">
              <a:buSzPct val="25000"/>
            </a:pPr>
            <a:fld id="{00000000-1234-1234-1234-123412341234}" type="slidenum">
              <a:rPr lang="en-US" sz="882" smtClean="0">
                <a:solidFill>
                  <a:srgbClr val="888888"/>
                </a:solidFill>
                <a:latin typeface="Calibri"/>
                <a:ea typeface="Calibri"/>
                <a:cs typeface="Calibri"/>
                <a:sym typeface="Calibri"/>
              </a:rPr>
              <a:pPr algn="r">
                <a:buSzPct val="25000"/>
              </a:pPr>
              <a:t>‹#›</a:t>
            </a:fld>
            <a:endParaRPr lang="en-US" sz="882">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232946661"/>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19.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19.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19.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51.png"/></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16.xml"/><Relationship Id="rId1" Type="http://schemas.openxmlformats.org/officeDocument/2006/relationships/slideLayout" Target="../slideLayouts/slideLayout19.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jpeg"/><Relationship Id="rId7" Type="http://schemas.openxmlformats.org/officeDocument/2006/relationships/image" Target="../media/image62.png"/><Relationship Id="rId2" Type="http://schemas.openxmlformats.org/officeDocument/2006/relationships/notesSlide" Target="../notesSlides/notesSlide18.xml"/><Relationship Id="rId1" Type="http://schemas.openxmlformats.org/officeDocument/2006/relationships/slideLayout" Target="../slideLayouts/slideLayout19.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 Id="rId9" Type="http://schemas.openxmlformats.org/officeDocument/2006/relationships/image" Target="../media/image64.png"/></Relationships>
</file>

<file path=ppt/slides/_rels/slide1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9.xml"/><Relationship Id="rId1" Type="http://schemas.openxmlformats.org/officeDocument/2006/relationships/slideLayout" Target="../slideLayouts/slideLayout19.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ubT-Bm36L2U" TargetMode="External"/><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4.png"/><Relationship Id="rId5" Type="http://schemas.openxmlformats.org/officeDocument/2006/relationships/hyperlink" Target="https://www.britannica.com/topic/Angel-Island-Immigration-Station" TargetMode="External"/><Relationship Id="rId4" Type="http://schemas.openxmlformats.org/officeDocument/2006/relationships/hyperlink" Target="https://www.history.com/topics/ellis-island"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jpeg"/></Relationships>
</file>

<file path=ppt/slides/_rels/slide22.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5"/>
          <p:cNvSpPr txBox="1"/>
          <p:nvPr/>
        </p:nvSpPr>
        <p:spPr>
          <a:xfrm>
            <a:off x="112897" y="243132"/>
            <a:ext cx="6632206" cy="305206"/>
          </a:xfrm>
          <a:prstGeom prst="rect">
            <a:avLst/>
          </a:prstGeom>
          <a:noFill/>
          <a:ln w="9525" cap="flat" cmpd="sng">
            <a:solidFill>
              <a:srgbClr val="000000"/>
            </a:solidFill>
            <a:prstDash val="solid"/>
            <a:round/>
            <a:headEnd type="none" w="sm" len="sm"/>
            <a:tailEnd type="none" w="sm" len="sm"/>
          </a:ln>
        </p:spPr>
        <p:txBody>
          <a:bodyPr spcFirstLastPara="1" wrap="square" lIns="80669" tIns="80669" rIns="80669" bIns="80669" anchor="ctr" anchorCtr="0">
            <a:noAutofit/>
          </a:bodyPr>
          <a:lstStyle/>
          <a:p>
            <a:pPr algn="ctr"/>
            <a:r>
              <a:rPr lang="en" sz="1588" b="1">
                <a:latin typeface="Graduate"/>
                <a:ea typeface="Graduate"/>
                <a:cs typeface="Graduate"/>
                <a:sym typeface="Graduate"/>
              </a:rPr>
              <a:t>UNIT 3: Immigration</a:t>
            </a:r>
            <a:endParaRPr sz="1235">
              <a:latin typeface="Graduate"/>
              <a:ea typeface="Graduate"/>
              <a:cs typeface="Graduate"/>
              <a:sym typeface="Graduate"/>
            </a:endParaRPr>
          </a:p>
        </p:txBody>
      </p:sp>
      <p:pic>
        <p:nvPicPr>
          <p:cNvPr id="287" name="Google Shape;287;p35" descr="Immigrants arrive in New York Harbor, 191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525868" y="3045927"/>
            <a:ext cx="3136515" cy="3577037"/>
          </a:xfrm>
          <a:prstGeom prst="rect">
            <a:avLst/>
          </a:prstGeom>
          <a:noFill/>
          <a:ln w="9525" cap="flat" cmpd="sng">
            <a:solidFill>
              <a:srgbClr val="000000"/>
            </a:solidFill>
            <a:prstDash val="solid"/>
            <a:round/>
            <a:headEnd type="none" w="sm" len="sm"/>
            <a:tailEnd type="none" w="sm" len="sm"/>
          </a:ln>
        </p:spPr>
      </p:pic>
      <p:pic>
        <p:nvPicPr>
          <p:cNvPr id="288" name="Google Shape;288;p35" descr="Millions of immigrants came to the United States at the turn of the century. Many arrived with few possessions and little money. They faced many challenges adapting to life in their new home."/>
          <p:cNvPicPr preferRelativeResize="0"/>
          <p:nvPr/>
        </p:nvPicPr>
        <p:blipFill>
          <a:blip r:embed="rId4">
            <a:alphaModFix/>
            <a:extLst>
              <a:ext uri="{28A0092B-C50C-407E-A947-70E740481C1C}">
                <a14:useLocalDpi xmlns:a14="http://schemas.microsoft.com/office/drawing/2010/main"/>
              </a:ext>
            </a:extLst>
          </a:blip>
          <a:stretch>
            <a:fillRect/>
          </a:stretch>
        </p:blipFill>
        <p:spPr>
          <a:xfrm>
            <a:off x="112898" y="4234633"/>
            <a:ext cx="3258507" cy="2388331"/>
          </a:xfrm>
          <a:prstGeom prst="rect">
            <a:avLst/>
          </a:prstGeom>
          <a:noFill/>
          <a:ln w="9525" cap="flat" cmpd="sng">
            <a:solidFill>
              <a:srgbClr val="000000"/>
            </a:solidFill>
            <a:prstDash val="solid"/>
            <a:round/>
            <a:headEnd type="none" w="sm" len="sm"/>
            <a:tailEnd type="none" w="sm" len="sm"/>
          </a:ln>
        </p:spPr>
      </p:pic>
      <p:sp>
        <p:nvSpPr>
          <p:cNvPr id="289" name="Google Shape;289;p35"/>
          <p:cNvSpPr txBox="1"/>
          <p:nvPr/>
        </p:nvSpPr>
        <p:spPr>
          <a:xfrm>
            <a:off x="112897" y="548338"/>
            <a:ext cx="6632206" cy="3686294"/>
          </a:xfrm>
          <a:prstGeom prst="rect">
            <a:avLst/>
          </a:prstGeom>
          <a:noFill/>
          <a:ln>
            <a:noFill/>
          </a:ln>
        </p:spPr>
        <p:txBody>
          <a:bodyPr spcFirstLastPara="1" wrap="square" lIns="80669" tIns="80669" rIns="80669" bIns="80669" anchor="ctr" anchorCtr="0">
            <a:noAutofit/>
          </a:bodyPr>
          <a:lstStyle/>
          <a:p>
            <a:pPr>
              <a:lnSpc>
                <a:spcPct val="115000"/>
              </a:lnSpc>
            </a:pPr>
            <a:r>
              <a:rPr lang="en" sz="1588" b="1" u="sng" dirty="0">
                <a:latin typeface="Graduate"/>
                <a:ea typeface="Graduate"/>
                <a:cs typeface="Graduate"/>
                <a:sym typeface="Graduate"/>
              </a:rPr>
              <a:t>Introduction</a:t>
            </a:r>
            <a:endParaRPr sz="1588" b="1" u="sng" dirty="0">
              <a:latin typeface="Graduate"/>
              <a:ea typeface="Graduate"/>
              <a:cs typeface="Graduate"/>
              <a:sym typeface="Graduate"/>
            </a:endParaRPr>
          </a:p>
          <a:p>
            <a:pPr>
              <a:lnSpc>
                <a:spcPct val="115000"/>
              </a:lnSpc>
            </a:pPr>
            <a:r>
              <a:rPr lang="en" sz="882" dirty="0">
                <a:solidFill>
                  <a:srgbClr val="3C3C3C"/>
                </a:solidFill>
              </a:rPr>
              <a:t>In 1886, the Statue of Liberty, a gift from France, was unveiled on an island in New York Harbor. The colossal statue, with its torch of freedom held high, made a strong impression on the hundreds of thousands of immigrants who passed by it each year. One of those newcomers, Edward Corsi, recalled what it was like seeing Lady Liberty for the first time:</a:t>
            </a:r>
            <a:endParaRPr sz="882" dirty="0">
              <a:solidFill>
                <a:srgbClr val="3C3C3C"/>
              </a:solidFill>
            </a:endParaRPr>
          </a:p>
          <a:p>
            <a:pPr marL="336194" marR="336194">
              <a:lnSpc>
                <a:spcPct val="115000"/>
              </a:lnSpc>
              <a:spcBef>
                <a:spcPts val="441"/>
              </a:spcBef>
            </a:pPr>
            <a:r>
              <a:rPr lang="en" sz="882" dirty="0">
                <a:solidFill>
                  <a:srgbClr val="3C3C3C"/>
                </a:solidFill>
              </a:rPr>
              <a:t>I looked at that statue with a sense of bewilderment, half doubting its reality. Looming shadowy through the mist, it brought silence to the decks of the </a:t>
            </a:r>
            <a:r>
              <a:rPr lang="en" sz="882" i="1" dirty="0">
                <a:solidFill>
                  <a:srgbClr val="3C3C3C"/>
                </a:solidFill>
              </a:rPr>
              <a:t>Florida</a:t>
            </a:r>
            <a:r>
              <a:rPr lang="en" sz="882" dirty="0">
                <a:solidFill>
                  <a:srgbClr val="3C3C3C"/>
                </a:solidFill>
              </a:rPr>
              <a:t>. This symbol of America—this enormous expression of what we had all been taught was the inner meaning of this new country we were coming to—inspired awe in the hopeful immigrants. Many older persons among us, burdened with a thousand memories of what they were leaving behind, had been openly weeping ever since we entered the narrower waters on our final approach toward the unknown. Now somehow steadied, I suppose, by the concreteness of the symbol of America's freedom, they dried their tears.</a:t>
            </a:r>
            <a:endParaRPr sz="882" dirty="0">
              <a:solidFill>
                <a:srgbClr val="3C3C3C"/>
              </a:solidFill>
            </a:endParaRPr>
          </a:p>
          <a:p>
            <a:pPr marL="336194" marR="336194">
              <a:lnSpc>
                <a:spcPct val="115000"/>
              </a:lnSpc>
              <a:spcBef>
                <a:spcPts val="441"/>
              </a:spcBef>
            </a:pPr>
            <a:r>
              <a:rPr lang="en" sz="882" dirty="0">
                <a:solidFill>
                  <a:srgbClr val="3C3C3C"/>
                </a:solidFill>
              </a:rPr>
              <a:t>—Edward Corsi, </a:t>
            </a:r>
            <a:r>
              <a:rPr lang="en" sz="882" i="1" dirty="0">
                <a:solidFill>
                  <a:srgbClr val="3C3C3C"/>
                </a:solidFill>
              </a:rPr>
              <a:t>In the Shadow of Liberty</a:t>
            </a:r>
            <a:r>
              <a:rPr lang="en" sz="882" dirty="0">
                <a:solidFill>
                  <a:srgbClr val="3C3C3C"/>
                </a:solidFill>
              </a:rPr>
              <a:t>, 1935</a:t>
            </a:r>
            <a:endParaRPr sz="882" dirty="0">
              <a:solidFill>
                <a:srgbClr val="3C3C3C"/>
              </a:solidFill>
            </a:endParaRPr>
          </a:p>
          <a:p>
            <a:pPr>
              <a:lnSpc>
                <a:spcPct val="115000"/>
              </a:lnSpc>
              <a:spcBef>
                <a:spcPts val="441"/>
              </a:spcBef>
            </a:pPr>
            <a:r>
              <a:rPr lang="en" sz="882" dirty="0">
                <a:solidFill>
                  <a:srgbClr val="3C3C3C"/>
                </a:solidFill>
              </a:rPr>
              <a:t>Corsi understood the symbolism of the Statue of Liberty for freedom-seeking immigrants. So did poet Emma Lazarus, who grew up in an immigrant family. These words she wrote about the statue are inscribed on its base:</a:t>
            </a:r>
            <a:endParaRPr sz="882" dirty="0">
              <a:solidFill>
                <a:srgbClr val="3C3C3C"/>
              </a:solidFill>
            </a:endParaRPr>
          </a:p>
          <a:p>
            <a:pPr marL="336194" marR="336194">
              <a:lnSpc>
                <a:spcPct val="115000"/>
              </a:lnSpc>
              <a:spcBef>
                <a:spcPts val="441"/>
              </a:spcBef>
            </a:pPr>
            <a:r>
              <a:rPr lang="en" sz="882" dirty="0">
                <a:solidFill>
                  <a:srgbClr val="3C3C3C"/>
                </a:solidFill>
              </a:rPr>
              <a:t>"Give me your tired, your poor,</a:t>
            </a:r>
            <a:endParaRPr sz="882" dirty="0">
              <a:solidFill>
                <a:srgbClr val="3C3C3C"/>
              </a:solidFill>
            </a:endParaRPr>
          </a:p>
          <a:p>
            <a:pPr marL="336194" marR="336194">
              <a:lnSpc>
                <a:spcPct val="115000"/>
              </a:lnSpc>
              <a:spcBef>
                <a:spcPts val="441"/>
              </a:spcBef>
            </a:pPr>
            <a:r>
              <a:rPr lang="en" sz="882" dirty="0">
                <a:solidFill>
                  <a:srgbClr val="3C3C3C"/>
                </a:solidFill>
              </a:rPr>
              <a:t>Your huddled masses yearning to breathe free,</a:t>
            </a:r>
            <a:endParaRPr sz="882" dirty="0">
              <a:solidFill>
                <a:srgbClr val="3C3C3C"/>
              </a:solidFill>
            </a:endParaRPr>
          </a:p>
          <a:p>
            <a:pPr marL="336194" marR="336194">
              <a:lnSpc>
                <a:spcPct val="115000"/>
              </a:lnSpc>
              <a:spcBef>
                <a:spcPts val="441"/>
              </a:spcBef>
            </a:pPr>
            <a:r>
              <a:rPr lang="en" sz="882" dirty="0">
                <a:solidFill>
                  <a:srgbClr val="3C3C3C"/>
                </a:solidFill>
              </a:rPr>
              <a:t>The wretched refuse of your teeming shore.</a:t>
            </a:r>
            <a:endParaRPr sz="882" dirty="0">
              <a:solidFill>
                <a:srgbClr val="3C3C3C"/>
              </a:solidFill>
            </a:endParaRPr>
          </a:p>
          <a:p>
            <a:pPr marL="336194" marR="336194">
              <a:lnSpc>
                <a:spcPct val="115000"/>
              </a:lnSpc>
              <a:spcBef>
                <a:spcPts val="441"/>
              </a:spcBef>
            </a:pPr>
            <a:r>
              <a:rPr lang="en" sz="882" dirty="0">
                <a:solidFill>
                  <a:srgbClr val="3C3C3C"/>
                </a:solidFill>
              </a:rPr>
              <a:t>Send these, the homeless, tempest-tost to me,</a:t>
            </a:r>
            <a:endParaRPr sz="882" dirty="0">
              <a:solidFill>
                <a:srgbClr val="3C3C3C"/>
              </a:solidFill>
            </a:endParaRPr>
          </a:p>
          <a:p>
            <a:pPr marL="336194" marR="336194">
              <a:lnSpc>
                <a:spcPct val="115000"/>
              </a:lnSpc>
              <a:spcBef>
                <a:spcPts val="441"/>
              </a:spcBef>
            </a:pPr>
            <a:r>
              <a:rPr lang="en" sz="882" dirty="0">
                <a:solidFill>
                  <a:srgbClr val="3C3C3C"/>
                </a:solidFill>
              </a:rPr>
              <a:t>I lift my lamp beside the golden door!"</a:t>
            </a:r>
            <a:endParaRPr sz="882" dirty="0">
              <a:solidFill>
                <a:srgbClr val="3C3C3C"/>
              </a:solidFill>
            </a:endParaRPr>
          </a:p>
          <a:p>
            <a:pPr marL="336194" marR="336194">
              <a:lnSpc>
                <a:spcPct val="115000"/>
              </a:lnSpc>
              <a:spcBef>
                <a:spcPts val="441"/>
              </a:spcBef>
              <a:spcAft>
                <a:spcPts val="441"/>
              </a:spcAft>
            </a:pPr>
            <a:r>
              <a:rPr lang="en" sz="882" dirty="0">
                <a:solidFill>
                  <a:srgbClr val="3C3C3C"/>
                </a:solidFill>
              </a:rPr>
              <a:t>—Emma Lazarus, "The New Colossus," 1883</a:t>
            </a:r>
            <a:endParaRPr sz="882" dirty="0">
              <a:solidFill>
                <a:srgbClr val="3C3C3C"/>
              </a:solidFill>
            </a:endParaRPr>
          </a:p>
        </p:txBody>
      </p:sp>
      <p:pic>
        <p:nvPicPr>
          <p:cNvPr id="290" name="Google Shape;290;p35"/>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2089037" y="6767515"/>
            <a:ext cx="2679931" cy="21176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44"/>
          <p:cNvSpPr txBox="1"/>
          <p:nvPr/>
        </p:nvSpPr>
        <p:spPr>
          <a:xfrm>
            <a:off x="112897" y="243132"/>
            <a:ext cx="6632206" cy="305206"/>
          </a:xfrm>
          <a:prstGeom prst="rect">
            <a:avLst/>
          </a:prstGeom>
          <a:noFill/>
          <a:ln w="9525" cap="flat" cmpd="sng">
            <a:solidFill>
              <a:srgbClr val="000000"/>
            </a:solidFill>
            <a:prstDash val="solid"/>
            <a:round/>
            <a:headEnd type="none" w="sm" len="sm"/>
            <a:tailEnd type="none" w="sm" len="sm"/>
          </a:ln>
        </p:spPr>
        <p:txBody>
          <a:bodyPr spcFirstLastPara="1" wrap="square" lIns="80669" tIns="80669" rIns="80669" bIns="80669" anchor="ctr" anchorCtr="0">
            <a:noAutofit/>
          </a:bodyPr>
          <a:lstStyle/>
          <a:p>
            <a:pPr algn="ctr"/>
            <a:r>
              <a:rPr lang="en" sz="1588" b="1">
                <a:latin typeface="Graduate"/>
                <a:ea typeface="Graduate"/>
                <a:cs typeface="Graduate"/>
                <a:sym typeface="Graduate"/>
              </a:rPr>
              <a:t>UNIT 3: Immigration</a:t>
            </a:r>
            <a:endParaRPr sz="1235">
              <a:latin typeface="Graduate"/>
              <a:ea typeface="Graduate"/>
              <a:cs typeface="Graduate"/>
              <a:sym typeface="Graduate"/>
            </a:endParaRPr>
          </a:p>
        </p:txBody>
      </p:sp>
      <p:sp>
        <p:nvSpPr>
          <p:cNvPr id="379" name="Google Shape;379;p44"/>
          <p:cNvSpPr txBox="1"/>
          <p:nvPr/>
        </p:nvSpPr>
        <p:spPr>
          <a:xfrm>
            <a:off x="112897" y="598743"/>
            <a:ext cx="6586676" cy="1541382"/>
          </a:xfrm>
          <a:prstGeom prst="rect">
            <a:avLst/>
          </a:prstGeom>
          <a:noFill/>
          <a:ln>
            <a:noFill/>
          </a:ln>
        </p:spPr>
        <p:txBody>
          <a:bodyPr spcFirstLastPara="1" wrap="square" lIns="80669" tIns="80669" rIns="80669" bIns="80669" anchor="t" anchorCtr="0">
            <a:noAutofit/>
          </a:bodyPr>
          <a:lstStyle/>
          <a:p>
            <a:pPr>
              <a:lnSpc>
                <a:spcPct val="115000"/>
              </a:lnSpc>
            </a:pPr>
            <a:r>
              <a:rPr lang="en" sz="882" b="1" u="sng">
                <a:solidFill>
                  <a:srgbClr val="3C3C3C"/>
                </a:solidFill>
              </a:rPr>
              <a:t>The Assimilation of Immigrants</a:t>
            </a:r>
            <a:r>
              <a:rPr lang="en" sz="882">
                <a:solidFill>
                  <a:srgbClr val="3C3C3C"/>
                </a:solidFill>
              </a:rPr>
              <a:t> Many immigrants held on to their old customs and language as they gradually adapted to American life. This was especially true for older immigrants living in ethnic neighborhoods. The children of immigrants, however, typically found assimilation into American society much easier than their parents did.</a:t>
            </a:r>
            <a:endParaRPr sz="882">
              <a:solidFill>
                <a:srgbClr val="3C3C3C"/>
              </a:solidFill>
            </a:endParaRPr>
          </a:p>
          <a:p>
            <a:pPr>
              <a:lnSpc>
                <a:spcPct val="115000"/>
              </a:lnSpc>
              <a:spcBef>
                <a:spcPts val="441"/>
              </a:spcBef>
            </a:pPr>
            <a:r>
              <a:rPr lang="en" sz="882">
                <a:solidFill>
                  <a:srgbClr val="3C3C3C"/>
                </a:solidFill>
              </a:rPr>
              <a:t>Education was the main tool of assimilation. Immigrant children in public schools studied American history and civics, and they learned to speak English. Yearning to fit in, they more eagerly adopted American customs.</a:t>
            </a:r>
            <a:endParaRPr sz="882">
              <a:solidFill>
                <a:srgbClr val="3C3C3C"/>
              </a:solidFill>
            </a:endParaRPr>
          </a:p>
          <a:p>
            <a:pPr>
              <a:lnSpc>
                <a:spcPct val="115000"/>
              </a:lnSpc>
              <a:spcBef>
                <a:spcPts val="441"/>
              </a:spcBef>
              <a:spcAft>
                <a:spcPts val="441"/>
              </a:spcAft>
            </a:pPr>
            <a:r>
              <a:rPr lang="en" sz="882">
                <a:solidFill>
                  <a:srgbClr val="3C3C3C"/>
                </a:solidFill>
              </a:rPr>
              <a:t>Some patriotic organizations pushed for the </a:t>
            </a:r>
            <a:r>
              <a:rPr lang="en" sz="882" b="1" u="sng">
                <a:solidFill>
                  <a:srgbClr val="3C3C3C"/>
                </a:solidFill>
              </a:rPr>
              <a:t>Americanization</a:t>
            </a:r>
            <a:r>
              <a:rPr lang="en" sz="882">
                <a:solidFill>
                  <a:srgbClr val="3C3C3C"/>
                </a:solidFill>
              </a:rPr>
              <a:t> of immigrants, fearing that increased immigration posed a threat to American values and traditions. Through efforts such as the publishing of guides for new citizens, they promoted loyalty to American values.</a:t>
            </a:r>
            <a:endParaRPr sz="882">
              <a:solidFill>
                <a:srgbClr val="3C3C3C"/>
              </a:solidFill>
            </a:endParaRPr>
          </a:p>
        </p:txBody>
      </p:sp>
      <p:pic>
        <p:nvPicPr>
          <p:cNvPr id="380" name="Google Shape;380;p4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98571" y="7184846"/>
            <a:ext cx="2095058" cy="1679537"/>
          </a:xfrm>
          <a:prstGeom prst="rect">
            <a:avLst/>
          </a:prstGeom>
          <a:noFill/>
          <a:ln>
            <a:noFill/>
          </a:ln>
        </p:spPr>
      </p:pic>
      <p:pic>
        <p:nvPicPr>
          <p:cNvPr id="381" name="Google Shape;381;p44"/>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2669625" y="1928493"/>
            <a:ext cx="4029949" cy="2461479"/>
          </a:xfrm>
          <a:prstGeom prst="rect">
            <a:avLst/>
          </a:prstGeom>
          <a:noFill/>
          <a:ln>
            <a:noFill/>
          </a:ln>
        </p:spPr>
      </p:pic>
      <p:pic>
        <p:nvPicPr>
          <p:cNvPr id="382" name="Google Shape;382;p44"/>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2935346" y="4450545"/>
            <a:ext cx="3764227" cy="2949785"/>
          </a:xfrm>
          <a:prstGeom prst="rect">
            <a:avLst/>
          </a:prstGeom>
          <a:noFill/>
          <a:ln w="9525" cap="flat" cmpd="sng">
            <a:solidFill>
              <a:schemeClr val="dk2"/>
            </a:solidFill>
            <a:prstDash val="solid"/>
            <a:round/>
            <a:headEnd type="none" w="sm" len="sm"/>
            <a:tailEnd type="none" w="sm" len="sm"/>
          </a:ln>
        </p:spPr>
      </p:pic>
      <p:pic>
        <p:nvPicPr>
          <p:cNvPr id="383" name="Google Shape;383;p44"/>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112898" y="5165780"/>
            <a:ext cx="2666404" cy="1920909"/>
          </a:xfrm>
          <a:prstGeom prst="rect">
            <a:avLst/>
          </a:prstGeom>
          <a:noFill/>
          <a:ln w="9525" cap="flat" cmpd="sng">
            <a:solidFill>
              <a:schemeClr val="dk2"/>
            </a:solidFill>
            <a:prstDash val="solid"/>
            <a:round/>
            <a:headEnd type="none" w="sm" len="sm"/>
            <a:tailEnd type="none" w="sm" len="sm"/>
          </a:ln>
        </p:spPr>
      </p:pic>
      <p:pic>
        <p:nvPicPr>
          <p:cNvPr id="384" name="Google Shape;384;p44"/>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255354" y="2041765"/>
            <a:ext cx="2152654" cy="3025853"/>
          </a:xfrm>
          <a:prstGeom prst="rect">
            <a:avLst/>
          </a:prstGeom>
          <a:noFill/>
          <a:ln>
            <a:noFill/>
          </a:ln>
        </p:spPr>
      </p:pic>
      <p:pic>
        <p:nvPicPr>
          <p:cNvPr id="385" name="Google Shape;385;p44"/>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3670765" y="7460921"/>
            <a:ext cx="2152654" cy="14757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45"/>
          <p:cNvSpPr txBox="1"/>
          <p:nvPr/>
        </p:nvSpPr>
        <p:spPr>
          <a:xfrm>
            <a:off x="112897" y="243132"/>
            <a:ext cx="6632206" cy="305206"/>
          </a:xfrm>
          <a:prstGeom prst="rect">
            <a:avLst/>
          </a:prstGeom>
          <a:noFill/>
          <a:ln w="9525" cap="flat" cmpd="sng">
            <a:solidFill>
              <a:srgbClr val="000000"/>
            </a:solidFill>
            <a:prstDash val="solid"/>
            <a:round/>
            <a:headEnd type="none" w="sm" len="sm"/>
            <a:tailEnd type="none" w="sm" len="sm"/>
          </a:ln>
        </p:spPr>
        <p:txBody>
          <a:bodyPr spcFirstLastPara="1" wrap="square" lIns="80669" tIns="80669" rIns="80669" bIns="80669" anchor="ctr" anchorCtr="0">
            <a:noAutofit/>
          </a:bodyPr>
          <a:lstStyle/>
          <a:p>
            <a:pPr algn="ctr"/>
            <a:r>
              <a:rPr lang="en" sz="1588" b="1">
                <a:latin typeface="Graduate"/>
                <a:ea typeface="Graduate"/>
                <a:cs typeface="Graduate"/>
                <a:sym typeface="Graduate"/>
              </a:rPr>
              <a:t>UNIT 3: Immigration</a:t>
            </a:r>
            <a:endParaRPr sz="1235">
              <a:latin typeface="Graduate"/>
              <a:ea typeface="Graduate"/>
              <a:cs typeface="Graduate"/>
              <a:sym typeface="Graduate"/>
            </a:endParaRPr>
          </a:p>
        </p:txBody>
      </p:sp>
      <p:sp>
        <p:nvSpPr>
          <p:cNvPr id="391" name="Google Shape;391;p45"/>
          <p:cNvSpPr txBox="1"/>
          <p:nvPr/>
        </p:nvSpPr>
        <p:spPr>
          <a:xfrm>
            <a:off x="60794" y="628963"/>
            <a:ext cx="6684088" cy="2991971"/>
          </a:xfrm>
          <a:prstGeom prst="rect">
            <a:avLst/>
          </a:prstGeom>
          <a:noFill/>
          <a:ln>
            <a:noFill/>
          </a:ln>
        </p:spPr>
        <p:txBody>
          <a:bodyPr spcFirstLastPara="1" wrap="square" lIns="80669" tIns="80669" rIns="80669" bIns="80669" anchor="t" anchorCtr="0">
            <a:noAutofit/>
          </a:bodyPr>
          <a:lstStyle/>
          <a:p>
            <a:pPr>
              <a:lnSpc>
                <a:spcPct val="115000"/>
              </a:lnSpc>
            </a:pPr>
            <a:r>
              <a:rPr lang="en" sz="882" b="1" u="sng">
                <a:solidFill>
                  <a:srgbClr val="3C3C3C"/>
                </a:solidFill>
              </a:rPr>
              <a:t>Some Americans Reject Immigrants</a:t>
            </a:r>
            <a:r>
              <a:rPr lang="en" sz="882">
                <a:solidFill>
                  <a:srgbClr val="3C3C3C"/>
                </a:solidFill>
              </a:rPr>
              <a:t> Many Americans disliked the recent immigrants, in part because of religious and cultural differences. Most of the earlier immigrants were Protestants from northern Europe. Later waves of immigrants came from southern and eastern Europe and were often Catholics or Jews. Their customs seemed strange to Americans of northern European ancestry, who often doubted that these more recent immigrants could be Americanized. Many people also blamed them for the labor unrest that had spread across the country in the late 1800s. They especially feared that foreign anarchists and socialists might undermine American democracy.</a:t>
            </a:r>
            <a:endParaRPr sz="882">
              <a:solidFill>
                <a:srgbClr val="3C3C3C"/>
              </a:solidFill>
            </a:endParaRPr>
          </a:p>
          <a:p>
            <a:pPr>
              <a:lnSpc>
                <a:spcPct val="115000"/>
              </a:lnSpc>
              <a:spcBef>
                <a:spcPts val="441"/>
              </a:spcBef>
            </a:pPr>
            <a:r>
              <a:rPr lang="en" sz="882">
                <a:solidFill>
                  <a:srgbClr val="3C3C3C"/>
                </a:solidFill>
              </a:rPr>
              <a:t>Dislike and fear provoked demands to limit immigration and its impact on American life. This policy of favoring the interests of native-born Americans over those of immigrants is called </a:t>
            </a:r>
            <a:r>
              <a:rPr lang="en" sz="882" b="1" u="sng">
                <a:solidFill>
                  <a:srgbClr val="3C3C3C"/>
                </a:solidFill>
              </a:rPr>
              <a:t>nativism</a:t>
            </a:r>
            <a:r>
              <a:rPr lang="en" sz="882">
                <a:solidFill>
                  <a:srgbClr val="3C3C3C"/>
                </a:solidFill>
              </a:rPr>
              <a:t>. Nativism had a long history in the United States. Before the Civil War, nativists had opposed the immigration of Irish Catholics. In the 1850s, they formed a secret political party known as the Know-Nothings, because when asked a question about the group, members were told to answer, "I don't know."</a:t>
            </a:r>
            <a:endParaRPr sz="882">
              <a:solidFill>
                <a:srgbClr val="3C3C3C"/>
              </a:solidFill>
            </a:endParaRPr>
          </a:p>
          <a:p>
            <a:pPr>
              <a:lnSpc>
                <a:spcPct val="115000"/>
              </a:lnSpc>
              <a:spcBef>
                <a:spcPts val="441"/>
              </a:spcBef>
            </a:pPr>
            <a:r>
              <a:rPr lang="en" sz="882">
                <a:solidFill>
                  <a:srgbClr val="3C3C3C"/>
                </a:solidFill>
              </a:rPr>
              <a:t>As the main source of immigration shifted to southern and eastern Europe in the late 1800s, nativism flared up again. Nativists were not only bothered by religious and cultural differences, but also saw immigrants as an economic threat. Native workers worried that immigrants were taking their jobs and lowering wages. Immigrants often worked for less money and sometimes served as scabs, replacement workers during labor disputes.</a:t>
            </a:r>
            <a:endParaRPr sz="882">
              <a:solidFill>
                <a:srgbClr val="3C3C3C"/>
              </a:solidFill>
            </a:endParaRPr>
          </a:p>
          <a:p>
            <a:pPr>
              <a:lnSpc>
                <a:spcPct val="115000"/>
              </a:lnSpc>
              <a:spcBef>
                <a:spcPts val="441"/>
              </a:spcBef>
              <a:spcAft>
                <a:spcPts val="441"/>
              </a:spcAft>
            </a:pPr>
            <a:r>
              <a:rPr lang="en" sz="882">
                <a:solidFill>
                  <a:srgbClr val="3C3C3C"/>
                </a:solidFill>
              </a:rPr>
              <a:t>In 1894, a group of nativists founded the Immigration Restriction League. This organization wanted to limit immigration by requiring that all new arrivals take a literacy test to prove they could read and write. In 1897, Congress passed such a bill, but the president vetoed it. Twenty years later, however, another literacy bill became law. Meanwhile, efforts to slow immigration continued. During the 1920s, Congress began passing quota laws to restrict the flow of European immigrants into the United States</a:t>
            </a:r>
            <a:endParaRPr sz="882">
              <a:solidFill>
                <a:srgbClr val="3C3C3C"/>
              </a:solidFill>
            </a:endParaRPr>
          </a:p>
        </p:txBody>
      </p:sp>
      <p:pic>
        <p:nvPicPr>
          <p:cNvPr id="392" name="Google Shape;392;p4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12898" y="3847909"/>
            <a:ext cx="2616045" cy="2047346"/>
          </a:xfrm>
          <a:prstGeom prst="rect">
            <a:avLst/>
          </a:prstGeom>
          <a:noFill/>
          <a:ln w="9525" cap="flat" cmpd="sng">
            <a:solidFill>
              <a:schemeClr val="dk2"/>
            </a:solidFill>
            <a:prstDash val="solid"/>
            <a:round/>
            <a:headEnd type="none" w="sm" len="sm"/>
            <a:tailEnd type="none" w="sm" len="sm"/>
          </a:ln>
        </p:spPr>
      </p:pic>
      <p:pic>
        <p:nvPicPr>
          <p:cNvPr id="393" name="Google Shape;393;p45"/>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2800875" y="3701559"/>
            <a:ext cx="1717698" cy="2439146"/>
          </a:xfrm>
          <a:prstGeom prst="rect">
            <a:avLst/>
          </a:prstGeom>
          <a:noFill/>
          <a:ln w="9525" cap="flat" cmpd="sng">
            <a:solidFill>
              <a:schemeClr val="dk2"/>
            </a:solidFill>
            <a:prstDash val="solid"/>
            <a:round/>
            <a:headEnd type="none" w="sm" len="sm"/>
            <a:tailEnd type="none" w="sm" len="sm"/>
          </a:ln>
        </p:spPr>
      </p:pic>
      <p:pic>
        <p:nvPicPr>
          <p:cNvPr id="394" name="Google Shape;394;p45"/>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112897" y="6266868"/>
            <a:ext cx="4405683" cy="2517529"/>
          </a:xfrm>
          <a:prstGeom prst="rect">
            <a:avLst/>
          </a:prstGeom>
          <a:noFill/>
          <a:ln w="9525" cap="flat" cmpd="sng">
            <a:solidFill>
              <a:schemeClr val="dk2"/>
            </a:solidFill>
            <a:prstDash val="solid"/>
            <a:round/>
            <a:headEnd type="none" w="sm" len="sm"/>
            <a:tailEnd type="none" w="sm" len="sm"/>
          </a:ln>
        </p:spPr>
      </p:pic>
      <p:pic>
        <p:nvPicPr>
          <p:cNvPr id="395" name="Google Shape;395;p45"/>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4590507" y="3751113"/>
            <a:ext cx="2154595" cy="2340041"/>
          </a:xfrm>
          <a:prstGeom prst="rect">
            <a:avLst/>
          </a:prstGeom>
          <a:noFill/>
          <a:ln w="9525" cap="flat" cmpd="sng">
            <a:solidFill>
              <a:schemeClr val="dk2"/>
            </a:solidFill>
            <a:prstDash val="solid"/>
            <a:round/>
            <a:headEnd type="none" w="sm" len="sm"/>
            <a:tailEnd type="none" w="sm" len="sm"/>
          </a:ln>
        </p:spPr>
      </p:pic>
      <p:pic>
        <p:nvPicPr>
          <p:cNvPr id="396" name="Google Shape;396;p45"/>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4653044" y="6225625"/>
            <a:ext cx="2070486" cy="2623003"/>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pic>
        <p:nvPicPr>
          <p:cNvPr id="401" name="Google Shape;401;p4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041496" y="2467100"/>
            <a:ext cx="4006138" cy="2523839"/>
          </a:xfrm>
          <a:prstGeom prst="rect">
            <a:avLst/>
          </a:prstGeom>
          <a:noFill/>
          <a:ln>
            <a:noFill/>
          </a:ln>
        </p:spPr>
      </p:pic>
      <p:sp>
        <p:nvSpPr>
          <p:cNvPr id="402" name="Google Shape;402;p46"/>
          <p:cNvSpPr txBox="1"/>
          <p:nvPr/>
        </p:nvSpPr>
        <p:spPr>
          <a:xfrm>
            <a:off x="112897" y="243132"/>
            <a:ext cx="6632206" cy="305206"/>
          </a:xfrm>
          <a:prstGeom prst="rect">
            <a:avLst/>
          </a:prstGeom>
          <a:noFill/>
          <a:ln w="9525" cap="flat" cmpd="sng">
            <a:solidFill>
              <a:srgbClr val="000000"/>
            </a:solidFill>
            <a:prstDash val="solid"/>
            <a:round/>
            <a:headEnd type="none" w="sm" len="sm"/>
            <a:tailEnd type="none" w="sm" len="sm"/>
          </a:ln>
        </p:spPr>
        <p:txBody>
          <a:bodyPr spcFirstLastPara="1" wrap="square" lIns="80669" tIns="80669" rIns="80669" bIns="80669" anchor="ctr" anchorCtr="0">
            <a:noAutofit/>
          </a:bodyPr>
          <a:lstStyle/>
          <a:p>
            <a:pPr algn="ctr"/>
            <a:r>
              <a:rPr lang="en" sz="1588" b="1">
                <a:latin typeface="Graduate"/>
                <a:ea typeface="Graduate"/>
                <a:cs typeface="Graduate"/>
                <a:sym typeface="Graduate"/>
              </a:rPr>
              <a:t>UNIT 3: Immigration</a:t>
            </a:r>
            <a:endParaRPr sz="1235">
              <a:latin typeface="Graduate"/>
              <a:ea typeface="Graduate"/>
              <a:cs typeface="Graduate"/>
              <a:sym typeface="Graduate"/>
            </a:endParaRPr>
          </a:p>
        </p:txBody>
      </p:sp>
      <p:sp>
        <p:nvSpPr>
          <p:cNvPr id="403" name="Google Shape;403;p46"/>
          <p:cNvSpPr txBox="1"/>
          <p:nvPr/>
        </p:nvSpPr>
        <p:spPr>
          <a:xfrm>
            <a:off x="112897" y="548338"/>
            <a:ext cx="6632206" cy="402882"/>
          </a:xfrm>
          <a:prstGeom prst="rect">
            <a:avLst/>
          </a:prstGeom>
          <a:noFill/>
          <a:ln>
            <a:noFill/>
          </a:ln>
        </p:spPr>
        <p:txBody>
          <a:bodyPr spcFirstLastPara="1" wrap="square" lIns="80669" tIns="80669" rIns="80669" bIns="80669" anchor="t" anchorCtr="0">
            <a:noAutofit/>
          </a:bodyPr>
          <a:lstStyle/>
          <a:p>
            <a:r>
              <a:rPr lang="en" sz="1059">
                <a:solidFill>
                  <a:srgbClr val="3C3C3C"/>
                </a:solidFill>
              </a:rPr>
              <a:t>After reading this section in the Student Text, create a sensory figure by completing</a:t>
            </a:r>
            <a:r>
              <a:rPr lang="en" sz="1059" i="1">
                <a:solidFill>
                  <a:srgbClr val="3C3C3C"/>
                </a:solidFill>
              </a:rPr>
              <a:t> at least </a:t>
            </a:r>
            <a:r>
              <a:rPr lang="en" sz="1059">
                <a:solidFill>
                  <a:srgbClr val="3C3C3C"/>
                </a:solidFill>
              </a:rPr>
              <a:t>four sensory statements around the photograph below. Base your statements on information from the reading.</a:t>
            </a:r>
            <a:endParaRPr sz="1059"/>
          </a:p>
        </p:txBody>
      </p:sp>
      <p:cxnSp>
        <p:nvCxnSpPr>
          <p:cNvPr id="404" name="Google Shape;404;p46"/>
          <p:cNvCxnSpPr>
            <a:endCxn id="405" idx="3"/>
          </p:cNvCxnSpPr>
          <p:nvPr/>
        </p:nvCxnSpPr>
        <p:spPr>
          <a:xfrm rot="10800000">
            <a:off x="1994978" y="1656573"/>
            <a:ext cx="1360059" cy="1793118"/>
          </a:xfrm>
          <a:prstGeom prst="straightConnector1">
            <a:avLst/>
          </a:prstGeom>
          <a:noFill/>
          <a:ln w="9525" cap="flat" cmpd="sng">
            <a:solidFill>
              <a:srgbClr val="000000"/>
            </a:solidFill>
            <a:prstDash val="solid"/>
            <a:round/>
            <a:headEnd type="none" w="med" len="med"/>
            <a:tailEnd type="stealth" w="med" len="med"/>
          </a:ln>
        </p:spPr>
      </p:cxnSp>
      <p:cxnSp>
        <p:nvCxnSpPr>
          <p:cNvPr id="406" name="Google Shape;406;p46"/>
          <p:cNvCxnSpPr>
            <a:endCxn id="407" idx="3"/>
          </p:cNvCxnSpPr>
          <p:nvPr/>
        </p:nvCxnSpPr>
        <p:spPr>
          <a:xfrm flipH="1">
            <a:off x="1853008" y="3510066"/>
            <a:ext cx="1431529" cy="1742824"/>
          </a:xfrm>
          <a:prstGeom prst="straightConnector1">
            <a:avLst/>
          </a:prstGeom>
          <a:noFill/>
          <a:ln w="9525" cap="flat" cmpd="sng">
            <a:solidFill>
              <a:srgbClr val="000000"/>
            </a:solidFill>
            <a:prstDash val="solid"/>
            <a:round/>
            <a:headEnd type="none" w="med" len="med"/>
            <a:tailEnd type="stealth" w="med" len="med"/>
          </a:ln>
        </p:spPr>
      </p:cxnSp>
      <p:cxnSp>
        <p:nvCxnSpPr>
          <p:cNvPr id="408" name="Google Shape;408;p46"/>
          <p:cNvCxnSpPr>
            <a:endCxn id="409" idx="1"/>
          </p:cNvCxnSpPr>
          <p:nvPr/>
        </p:nvCxnSpPr>
        <p:spPr>
          <a:xfrm rot="10800000" flipH="1">
            <a:off x="3496037" y="1656573"/>
            <a:ext cx="876441" cy="1853471"/>
          </a:xfrm>
          <a:prstGeom prst="straightConnector1">
            <a:avLst/>
          </a:prstGeom>
          <a:noFill/>
          <a:ln w="9525" cap="flat" cmpd="sng">
            <a:solidFill>
              <a:srgbClr val="000000"/>
            </a:solidFill>
            <a:prstDash val="solid"/>
            <a:round/>
            <a:headEnd type="none" w="med" len="med"/>
            <a:tailEnd type="stealth" w="med" len="med"/>
          </a:ln>
        </p:spPr>
      </p:cxnSp>
      <p:cxnSp>
        <p:nvCxnSpPr>
          <p:cNvPr id="410" name="Google Shape;410;p46"/>
          <p:cNvCxnSpPr/>
          <p:nvPr/>
        </p:nvCxnSpPr>
        <p:spPr>
          <a:xfrm>
            <a:off x="3485890" y="3610831"/>
            <a:ext cx="1793118" cy="956912"/>
          </a:xfrm>
          <a:prstGeom prst="straightConnector1">
            <a:avLst/>
          </a:prstGeom>
          <a:noFill/>
          <a:ln w="9525" cap="flat" cmpd="sng">
            <a:solidFill>
              <a:srgbClr val="000000"/>
            </a:solidFill>
            <a:prstDash val="solid"/>
            <a:round/>
            <a:headEnd type="none" w="med" len="med"/>
            <a:tailEnd type="stealth" w="med" len="med"/>
          </a:ln>
        </p:spPr>
      </p:cxnSp>
      <p:cxnSp>
        <p:nvCxnSpPr>
          <p:cNvPr id="411" name="Google Shape;411;p46"/>
          <p:cNvCxnSpPr>
            <a:endCxn id="412" idx="0"/>
          </p:cNvCxnSpPr>
          <p:nvPr/>
        </p:nvCxnSpPr>
        <p:spPr>
          <a:xfrm flipH="1">
            <a:off x="3603662" y="4658470"/>
            <a:ext cx="83647" cy="2370971"/>
          </a:xfrm>
          <a:prstGeom prst="straightConnector1">
            <a:avLst/>
          </a:prstGeom>
          <a:noFill/>
          <a:ln w="9525" cap="flat" cmpd="sng">
            <a:solidFill>
              <a:srgbClr val="000000"/>
            </a:solidFill>
            <a:prstDash val="solid"/>
            <a:round/>
            <a:headEnd type="none" w="med" len="med"/>
            <a:tailEnd type="stealth" w="med" len="med"/>
          </a:ln>
        </p:spPr>
      </p:cxnSp>
      <p:sp>
        <p:nvSpPr>
          <p:cNvPr id="405" name="Google Shape;405;p46"/>
          <p:cNvSpPr txBox="1"/>
          <p:nvPr/>
        </p:nvSpPr>
        <p:spPr>
          <a:xfrm>
            <a:off x="182272" y="1455133"/>
            <a:ext cx="1812706" cy="402882"/>
          </a:xfrm>
          <a:prstGeom prst="rect">
            <a:avLst/>
          </a:prstGeom>
          <a:noFill/>
          <a:ln>
            <a:noFill/>
          </a:ln>
        </p:spPr>
        <p:txBody>
          <a:bodyPr spcFirstLastPara="1" wrap="square" lIns="80669" tIns="80669" rIns="80669" bIns="80669" anchor="ctr" anchorCtr="0">
            <a:noAutofit/>
          </a:bodyPr>
          <a:lstStyle/>
          <a:p>
            <a:pPr algn="ctr"/>
            <a:r>
              <a:rPr lang="en" sz="1235" dirty="0"/>
              <a:t>With my eyes, I see….</a:t>
            </a:r>
            <a:endParaRPr sz="1235" dirty="0"/>
          </a:p>
        </p:txBody>
      </p:sp>
      <p:sp>
        <p:nvSpPr>
          <p:cNvPr id="409" name="Google Shape;409;p46"/>
          <p:cNvSpPr txBox="1"/>
          <p:nvPr/>
        </p:nvSpPr>
        <p:spPr>
          <a:xfrm>
            <a:off x="4372478" y="1455133"/>
            <a:ext cx="1812706" cy="402882"/>
          </a:xfrm>
          <a:prstGeom prst="rect">
            <a:avLst/>
          </a:prstGeom>
          <a:noFill/>
          <a:ln>
            <a:noFill/>
          </a:ln>
        </p:spPr>
        <p:txBody>
          <a:bodyPr spcFirstLastPara="1" wrap="square" lIns="80669" tIns="80669" rIns="80669" bIns="80669" anchor="ctr" anchorCtr="0">
            <a:noAutofit/>
          </a:bodyPr>
          <a:lstStyle/>
          <a:p>
            <a:pPr algn="ctr"/>
            <a:r>
              <a:rPr lang="en" sz="1235"/>
              <a:t>With my nose, I smell...</a:t>
            </a:r>
            <a:endParaRPr sz="1235"/>
          </a:p>
        </p:txBody>
      </p:sp>
      <p:sp>
        <p:nvSpPr>
          <p:cNvPr id="413" name="Google Shape;413;p46"/>
          <p:cNvSpPr txBox="1"/>
          <p:nvPr/>
        </p:nvSpPr>
        <p:spPr>
          <a:xfrm>
            <a:off x="4935948" y="4289978"/>
            <a:ext cx="1843412" cy="402882"/>
          </a:xfrm>
          <a:prstGeom prst="rect">
            <a:avLst/>
          </a:prstGeom>
          <a:noFill/>
          <a:ln>
            <a:noFill/>
          </a:ln>
        </p:spPr>
        <p:txBody>
          <a:bodyPr spcFirstLastPara="1" wrap="square" lIns="80669" tIns="80669" rIns="80669" bIns="80669" anchor="ctr" anchorCtr="0">
            <a:noAutofit/>
          </a:bodyPr>
          <a:lstStyle/>
          <a:p>
            <a:pPr algn="ctr"/>
            <a:r>
              <a:rPr lang="en" sz="1235"/>
              <a:t>With my mouth, I say (or taste)..</a:t>
            </a:r>
            <a:endParaRPr sz="1235"/>
          </a:p>
        </p:txBody>
      </p:sp>
      <p:sp>
        <p:nvSpPr>
          <p:cNvPr id="407" name="Google Shape;407;p46"/>
          <p:cNvSpPr txBox="1"/>
          <p:nvPr/>
        </p:nvSpPr>
        <p:spPr>
          <a:xfrm>
            <a:off x="40301" y="5051449"/>
            <a:ext cx="1812706" cy="402882"/>
          </a:xfrm>
          <a:prstGeom prst="rect">
            <a:avLst/>
          </a:prstGeom>
          <a:noFill/>
          <a:ln>
            <a:noFill/>
          </a:ln>
        </p:spPr>
        <p:txBody>
          <a:bodyPr spcFirstLastPara="1" wrap="square" lIns="80669" tIns="80669" rIns="80669" bIns="80669" anchor="ctr" anchorCtr="0">
            <a:noAutofit/>
          </a:bodyPr>
          <a:lstStyle/>
          <a:p>
            <a:pPr algn="ctr"/>
            <a:r>
              <a:rPr lang="en" sz="1235"/>
              <a:t>With my ears, I hear...</a:t>
            </a:r>
            <a:endParaRPr sz="1235"/>
          </a:p>
        </p:txBody>
      </p:sp>
      <p:sp>
        <p:nvSpPr>
          <p:cNvPr id="412" name="Google Shape;412;p46"/>
          <p:cNvSpPr txBox="1"/>
          <p:nvPr/>
        </p:nvSpPr>
        <p:spPr>
          <a:xfrm>
            <a:off x="2159691" y="7029441"/>
            <a:ext cx="2887941" cy="402882"/>
          </a:xfrm>
          <a:prstGeom prst="rect">
            <a:avLst/>
          </a:prstGeom>
          <a:noFill/>
          <a:ln>
            <a:noFill/>
          </a:ln>
        </p:spPr>
        <p:txBody>
          <a:bodyPr spcFirstLastPara="1" wrap="square" lIns="80669" tIns="80669" rIns="80669" bIns="80669" anchor="ctr" anchorCtr="0">
            <a:noAutofit/>
          </a:bodyPr>
          <a:lstStyle/>
          <a:p>
            <a:pPr algn="ctr"/>
            <a:r>
              <a:rPr lang="en" sz="1235"/>
              <a:t>With my Hands or Feet, I touch...</a:t>
            </a:r>
            <a:endParaRPr sz="1235"/>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47"/>
          <p:cNvSpPr txBox="1"/>
          <p:nvPr/>
        </p:nvSpPr>
        <p:spPr>
          <a:xfrm>
            <a:off x="112897" y="243132"/>
            <a:ext cx="6632206" cy="305206"/>
          </a:xfrm>
          <a:prstGeom prst="rect">
            <a:avLst/>
          </a:prstGeom>
          <a:noFill/>
          <a:ln w="9525" cap="flat" cmpd="sng">
            <a:solidFill>
              <a:srgbClr val="000000"/>
            </a:solidFill>
            <a:prstDash val="solid"/>
            <a:round/>
            <a:headEnd type="none" w="sm" len="sm"/>
            <a:tailEnd type="none" w="sm" len="sm"/>
          </a:ln>
        </p:spPr>
        <p:txBody>
          <a:bodyPr spcFirstLastPara="1" wrap="square" lIns="80669" tIns="80669" rIns="80669" bIns="80669" anchor="ctr" anchorCtr="0">
            <a:noAutofit/>
          </a:bodyPr>
          <a:lstStyle/>
          <a:p>
            <a:pPr algn="ctr"/>
            <a:r>
              <a:rPr lang="en" sz="1588" b="1">
                <a:latin typeface="Graduate"/>
                <a:ea typeface="Graduate"/>
                <a:cs typeface="Graduate"/>
                <a:sym typeface="Graduate"/>
              </a:rPr>
              <a:t>UNIT 3: Immigration</a:t>
            </a:r>
            <a:endParaRPr sz="1235">
              <a:latin typeface="Graduate"/>
              <a:ea typeface="Graduate"/>
              <a:cs typeface="Graduate"/>
              <a:sym typeface="Graduate"/>
            </a:endParaRPr>
          </a:p>
        </p:txBody>
      </p:sp>
      <p:sp>
        <p:nvSpPr>
          <p:cNvPr id="419" name="Google Shape;419;p47"/>
          <p:cNvSpPr txBox="1"/>
          <p:nvPr/>
        </p:nvSpPr>
        <p:spPr>
          <a:xfrm>
            <a:off x="112765" y="638117"/>
            <a:ext cx="6632206" cy="2840824"/>
          </a:xfrm>
          <a:prstGeom prst="rect">
            <a:avLst/>
          </a:prstGeom>
          <a:noFill/>
          <a:ln>
            <a:noFill/>
          </a:ln>
        </p:spPr>
        <p:txBody>
          <a:bodyPr spcFirstLastPara="1" wrap="square" lIns="80669" tIns="80669" rIns="80669" bIns="80669" anchor="ctr" anchorCtr="0">
            <a:noAutofit/>
          </a:bodyPr>
          <a:lstStyle/>
          <a:p>
            <a:pPr>
              <a:lnSpc>
                <a:spcPct val="115000"/>
              </a:lnSpc>
            </a:pPr>
            <a:r>
              <a:rPr lang="en" sz="1588" b="1" u="sng">
                <a:latin typeface="Graduate"/>
                <a:ea typeface="Graduate"/>
                <a:cs typeface="Graduate"/>
                <a:sym typeface="Graduate"/>
              </a:rPr>
              <a:t>Immigration from Asia</a:t>
            </a:r>
            <a:endParaRPr sz="1588" b="1" u="sng">
              <a:latin typeface="Graduate"/>
              <a:ea typeface="Graduate"/>
              <a:cs typeface="Graduate"/>
              <a:sym typeface="Graduate"/>
            </a:endParaRPr>
          </a:p>
          <a:p>
            <a:pPr>
              <a:lnSpc>
                <a:spcPct val="115000"/>
              </a:lnSpc>
            </a:pPr>
            <a:r>
              <a:rPr lang="en" sz="882">
                <a:solidFill>
                  <a:srgbClr val="3C3C3C"/>
                </a:solidFill>
              </a:rPr>
              <a:t>Although immigration after the Civil War was mainly from Europe, many immigrants also arrived each year from Asia. They made important contributions to the country. They also provoked strong reactions from nativists.</a:t>
            </a:r>
            <a:endParaRPr sz="882">
              <a:solidFill>
                <a:srgbClr val="3C3C3C"/>
              </a:solidFill>
            </a:endParaRPr>
          </a:p>
          <a:p>
            <a:pPr>
              <a:lnSpc>
                <a:spcPct val="115000"/>
              </a:lnSpc>
              <a:spcBef>
                <a:spcPts val="441"/>
              </a:spcBef>
            </a:pPr>
            <a:r>
              <a:rPr lang="en" sz="882" b="1">
                <a:solidFill>
                  <a:srgbClr val="3C3C3C"/>
                </a:solidFill>
              </a:rPr>
              <a:t>Chinese Immigrants Seek Gold Mountain</a:t>
            </a:r>
            <a:r>
              <a:rPr lang="en" sz="882">
                <a:solidFill>
                  <a:srgbClr val="3C3C3C"/>
                </a:solidFill>
              </a:rPr>
              <a:t> You have read about the thousands of Chinese railroad workers who laid track through the Sierra Nevada for the Central Pacific Railroad. Thousands more joined the swarms of prospectors who scoured the West for gold. In fact, the Chinese referred to California, the site of the first gold rush, as Gold Mountain.</a:t>
            </a:r>
            <a:endParaRPr sz="882">
              <a:solidFill>
                <a:srgbClr val="3C3C3C"/>
              </a:solidFill>
            </a:endParaRPr>
          </a:p>
          <a:p>
            <a:pPr>
              <a:lnSpc>
                <a:spcPct val="115000"/>
              </a:lnSpc>
              <a:spcBef>
                <a:spcPts val="441"/>
              </a:spcBef>
            </a:pPr>
            <a:r>
              <a:rPr lang="en" sz="882">
                <a:solidFill>
                  <a:srgbClr val="3C3C3C"/>
                </a:solidFill>
              </a:rPr>
              <a:t>The vast majority of Chinese immigrants were men. They streamed into California, mainly through the port of San Francisco. Most expected to work hard and return home rich. However, they usually ended up staying in the United States.</a:t>
            </a:r>
            <a:endParaRPr sz="882">
              <a:solidFill>
                <a:srgbClr val="3C3C3C"/>
              </a:solidFill>
            </a:endParaRPr>
          </a:p>
          <a:p>
            <a:pPr>
              <a:lnSpc>
                <a:spcPct val="115000"/>
              </a:lnSpc>
              <a:spcBef>
                <a:spcPts val="441"/>
              </a:spcBef>
            </a:pPr>
            <a:r>
              <a:rPr lang="en" sz="882">
                <a:solidFill>
                  <a:srgbClr val="3C3C3C"/>
                </a:solidFill>
              </a:rPr>
              <a:t>Besides finding employment in mining and railroad construction, Chinese immigrants worked in agriculture. Some had first come to Hawaii as contract laborers to work on sugar plantations. There they earned a reputation as reliable, steady workers. Farm owners on the mainland saw the value of their labor and began bringing the Chinese to California. The Chinese were willing to do the "stoop labor" in the fields that many white laborers refused to do. By the early 1880s, most harvest workers in the state were Chinese.</a:t>
            </a:r>
            <a:endParaRPr sz="882">
              <a:solidFill>
                <a:srgbClr val="3C3C3C"/>
              </a:solidFill>
            </a:endParaRPr>
          </a:p>
          <a:p>
            <a:pPr>
              <a:lnSpc>
                <a:spcPct val="115000"/>
              </a:lnSpc>
              <a:spcBef>
                <a:spcPts val="441"/>
              </a:spcBef>
              <a:spcAft>
                <a:spcPts val="441"/>
              </a:spcAft>
            </a:pPr>
            <a:r>
              <a:rPr lang="en" sz="882">
                <a:solidFill>
                  <a:srgbClr val="3C3C3C"/>
                </a:solidFill>
              </a:rPr>
              <a:t>Many businesses hired the Chinese because they were willing to work for less money. This allowed owners to reduce production costs even further by paying white workers less. As a result, friction developed between working-class whites and Chinese immigrants.</a:t>
            </a:r>
            <a:endParaRPr sz="882">
              <a:solidFill>
                <a:srgbClr val="3C3C3C"/>
              </a:solidFill>
            </a:endParaRPr>
          </a:p>
        </p:txBody>
      </p:sp>
      <p:pic>
        <p:nvPicPr>
          <p:cNvPr id="420" name="Google Shape;420;p4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12898" y="3478942"/>
            <a:ext cx="3269316" cy="2546537"/>
          </a:xfrm>
          <a:prstGeom prst="rect">
            <a:avLst/>
          </a:prstGeom>
          <a:noFill/>
          <a:ln w="9525" cap="flat" cmpd="sng">
            <a:solidFill>
              <a:schemeClr val="dk2"/>
            </a:solidFill>
            <a:prstDash val="solid"/>
            <a:round/>
            <a:headEnd type="none" w="sm" len="sm"/>
            <a:tailEnd type="none" w="sm" len="sm"/>
          </a:ln>
        </p:spPr>
      </p:pic>
      <p:pic>
        <p:nvPicPr>
          <p:cNvPr id="421" name="Google Shape;421;p47"/>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3516684" y="5874772"/>
            <a:ext cx="3072154" cy="2869323"/>
          </a:xfrm>
          <a:prstGeom prst="rect">
            <a:avLst/>
          </a:prstGeom>
          <a:noFill/>
          <a:ln w="9525" cap="flat" cmpd="sng">
            <a:solidFill>
              <a:schemeClr val="dk2"/>
            </a:solidFill>
            <a:prstDash val="solid"/>
            <a:round/>
            <a:headEnd type="none" w="sm" len="sm"/>
            <a:tailEnd type="none" w="sm" len="sm"/>
          </a:ln>
        </p:spPr>
      </p:pic>
      <p:pic>
        <p:nvPicPr>
          <p:cNvPr id="422" name="Google Shape;422;p47"/>
          <p:cNvPicPr preferRelativeResize="0"/>
          <p:nvPr/>
        </p:nvPicPr>
        <p:blipFill>
          <a:blip r:embed="rId5">
            <a:alphaModFix/>
            <a:extLst>
              <a:ext uri="{28A0092B-C50C-407E-A947-70E740481C1C}">
                <a14:useLocalDpi xmlns:a14="http://schemas.microsoft.com/office/drawing/2010/main"/>
              </a:ext>
            </a:extLst>
          </a:blip>
          <a:stretch>
            <a:fillRect/>
          </a:stretch>
        </p:blipFill>
        <p:spPr>
          <a:xfrm>
            <a:off x="3516673" y="3478941"/>
            <a:ext cx="3316103" cy="2310219"/>
          </a:xfrm>
          <a:prstGeom prst="rect">
            <a:avLst/>
          </a:prstGeom>
          <a:noFill/>
          <a:ln w="9525" cap="flat" cmpd="sng">
            <a:solidFill>
              <a:schemeClr val="dk2"/>
            </a:solidFill>
            <a:prstDash val="solid"/>
            <a:round/>
            <a:headEnd type="none" w="sm" len="sm"/>
            <a:tailEnd type="none" w="sm" len="sm"/>
          </a:ln>
        </p:spPr>
      </p:pic>
      <p:pic>
        <p:nvPicPr>
          <p:cNvPr id="423" name="Google Shape;423;p47"/>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112908" y="6121787"/>
            <a:ext cx="3316104" cy="1868625"/>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48"/>
          <p:cNvSpPr txBox="1"/>
          <p:nvPr/>
        </p:nvSpPr>
        <p:spPr>
          <a:xfrm>
            <a:off x="112897" y="243132"/>
            <a:ext cx="6632206" cy="305206"/>
          </a:xfrm>
          <a:prstGeom prst="rect">
            <a:avLst/>
          </a:prstGeom>
          <a:noFill/>
          <a:ln w="9525" cap="flat" cmpd="sng">
            <a:solidFill>
              <a:srgbClr val="000000"/>
            </a:solidFill>
            <a:prstDash val="solid"/>
            <a:round/>
            <a:headEnd type="none" w="sm" len="sm"/>
            <a:tailEnd type="none" w="sm" len="sm"/>
          </a:ln>
        </p:spPr>
        <p:txBody>
          <a:bodyPr spcFirstLastPara="1" wrap="square" lIns="80669" tIns="80669" rIns="80669" bIns="80669" anchor="ctr" anchorCtr="0">
            <a:noAutofit/>
          </a:bodyPr>
          <a:lstStyle/>
          <a:p>
            <a:pPr algn="ctr"/>
            <a:r>
              <a:rPr lang="en" sz="1588" b="1">
                <a:latin typeface="Graduate"/>
                <a:ea typeface="Graduate"/>
                <a:cs typeface="Graduate"/>
                <a:sym typeface="Graduate"/>
              </a:rPr>
              <a:t>UNIT 3: Immigration</a:t>
            </a:r>
            <a:endParaRPr sz="1235">
              <a:latin typeface="Graduate"/>
              <a:ea typeface="Graduate"/>
              <a:cs typeface="Graduate"/>
              <a:sym typeface="Graduate"/>
            </a:endParaRPr>
          </a:p>
        </p:txBody>
      </p:sp>
      <p:sp>
        <p:nvSpPr>
          <p:cNvPr id="429" name="Google Shape;429;p48"/>
          <p:cNvSpPr txBox="1"/>
          <p:nvPr/>
        </p:nvSpPr>
        <p:spPr>
          <a:xfrm>
            <a:off x="112897" y="598742"/>
            <a:ext cx="6632206" cy="2629324"/>
          </a:xfrm>
          <a:prstGeom prst="rect">
            <a:avLst/>
          </a:prstGeom>
          <a:noFill/>
          <a:ln>
            <a:noFill/>
          </a:ln>
        </p:spPr>
        <p:txBody>
          <a:bodyPr spcFirstLastPara="1" wrap="square" lIns="80669" tIns="80669" rIns="80669" bIns="80669" anchor="t" anchorCtr="0">
            <a:noAutofit/>
          </a:bodyPr>
          <a:lstStyle/>
          <a:p>
            <a:pPr>
              <a:lnSpc>
                <a:spcPct val="115000"/>
              </a:lnSpc>
            </a:pPr>
            <a:r>
              <a:rPr lang="en" sz="882" b="1" u="sng">
                <a:solidFill>
                  <a:srgbClr val="3C3C3C"/>
                </a:solidFill>
              </a:rPr>
              <a:t>The Exclusion Act: Shutting the Doors on the Chinese</a:t>
            </a:r>
            <a:r>
              <a:rPr lang="en" sz="882">
                <a:solidFill>
                  <a:srgbClr val="3C3C3C"/>
                </a:solidFill>
              </a:rPr>
              <a:t> During the 1870s, a depression and drought knocked the wind out of California's economy. Seeking a scapegoat, many Californians blamed Chinese workers for their economic woes. The Chinese made an easy target. They looked different from white Americans, and their language, religion, and other cultural traits were also very different. As a result, innocent Chinese became victims of mob violence, during which many were driven out of their homes and even murdered.</a:t>
            </a:r>
            <a:endParaRPr sz="882">
              <a:solidFill>
                <a:srgbClr val="3C3C3C"/>
              </a:solidFill>
            </a:endParaRPr>
          </a:p>
          <a:p>
            <a:pPr>
              <a:lnSpc>
                <a:spcPct val="115000"/>
              </a:lnSpc>
              <a:spcBef>
                <a:spcPts val="441"/>
              </a:spcBef>
            </a:pPr>
            <a:r>
              <a:rPr lang="en" sz="882">
                <a:solidFill>
                  <a:srgbClr val="3C3C3C"/>
                </a:solidFill>
              </a:rPr>
              <a:t>Anti-Chinese nativism had a strong racial component. The Chinese were seen as an inferior people who could never be Americanized. Economist Henry George reflected this racist point of view in characterizing the Chinese as "utter heathens, treacherous, sensual, cowardly, cruel."</a:t>
            </a:r>
            <a:endParaRPr sz="882">
              <a:solidFill>
                <a:srgbClr val="3C3C3C"/>
              </a:solidFill>
            </a:endParaRPr>
          </a:p>
          <a:p>
            <a:pPr>
              <a:lnSpc>
                <a:spcPct val="115000"/>
              </a:lnSpc>
              <a:spcBef>
                <a:spcPts val="441"/>
              </a:spcBef>
            </a:pPr>
            <a:r>
              <a:rPr lang="en" sz="882">
                <a:solidFill>
                  <a:srgbClr val="3C3C3C"/>
                </a:solidFill>
              </a:rPr>
              <a:t>Nativists demanded that Chinese immigration be curtailed, or reduced. Their outcries led to the passage of the </a:t>
            </a:r>
            <a:r>
              <a:rPr lang="en" sz="882" b="1" u="sng">
                <a:solidFill>
                  <a:srgbClr val="3C3C3C"/>
                </a:solidFill>
              </a:rPr>
              <a:t>Chinese Exclusion Act</a:t>
            </a:r>
            <a:r>
              <a:rPr lang="en" sz="882">
                <a:solidFill>
                  <a:srgbClr val="3C3C3C"/>
                </a:solidFill>
              </a:rPr>
              <a:t> in 1882. This law prohibited the immigration of Chinese laborers, skilled or unskilled, for a period of 10 years. It also prevented Chinese already in the country from becoming citizens. For the first time, the United States had restricted immigration based solely on nationality or race.</a:t>
            </a:r>
            <a:endParaRPr sz="882">
              <a:solidFill>
                <a:srgbClr val="3C3C3C"/>
              </a:solidFill>
            </a:endParaRPr>
          </a:p>
          <a:p>
            <a:pPr>
              <a:lnSpc>
                <a:spcPct val="115000"/>
              </a:lnSpc>
              <a:spcBef>
                <a:spcPts val="441"/>
              </a:spcBef>
              <a:spcAft>
                <a:spcPts val="441"/>
              </a:spcAft>
            </a:pPr>
            <a:r>
              <a:rPr lang="en" sz="882">
                <a:solidFill>
                  <a:srgbClr val="3C3C3C"/>
                </a:solidFill>
              </a:rPr>
              <a:t>The Chinese Exclusion Act still allowed a few Chinese to enter the country, including merchants, diplomats, teachers, students, and relatives of existing citizens. But the act did what it was supposed to do. Immigration from China fell from a high of nearly 40,000 people in 1882 to just 279 two years later.</a:t>
            </a:r>
            <a:endParaRPr sz="882">
              <a:solidFill>
                <a:srgbClr val="3C3C3C"/>
              </a:solidFill>
            </a:endParaRPr>
          </a:p>
        </p:txBody>
      </p:sp>
      <p:pic>
        <p:nvPicPr>
          <p:cNvPr id="430" name="Google Shape;430;p4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87059" y="3278471"/>
            <a:ext cx="2521324" cy="3269316"/>
          </a:xfrm>
          <a:prstGeom prst="rect">
            <a:avLst/>
          </a:prstGeom>
          <a:noFill/>
          <a:ln w="9525" cap="flat" cmpd="sng">
            <a:solidFill>
              <a:schemeClr val="dk2"/>
            </a:solidFill>
            <a:prstDash val="solid"/>
            <a:round/>
            <a:headEnd type="none" w="sm" len="sm"/>
            <a:tailEnd type="none" w="sm" len="sm"/>
          </a:ln>
        </p:spPr>
      </p:pic>
      <p:pic>
        <p:nvPicPr>
          <p:cNvPr id="431" name="Google Shape;431;p48"/>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3149155" y="3278471"/>
            <a:ext cx="3010241" cy="3269316"/>
          </a:xfrm>
          <a:prstGeom prst="rect">
            <a:avLst/>
          </a:prstGeom>
          <a:noFill/>
          <a:ln w="9525" cap="flat" cmpd="sng">
            <a:solidFill>
              <a:schemeClr val="dk2"/>
            </a:solidFill>
            <a:prstDash val="solid"/>
            <a:round/>
            <a:headEnd type="none" w="sm" len="sm"/>
            <a:tailEnd type="none" w="sm" len="sm"/>
          </a:ln>
        </p:spPr>
      </p:pic>
      <p:pic>
        <p:nvPicPr>
          <p:cNvPr id="432" name="Google Shape;432;p48"/>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487059" y="6598191"/>
            <a:ext cx="2521323" cy="2325273"/>
          </a:xfrm>
          <a:prstGeom prst="rect">
            <a:avLst/>
          </a:prstGeom>
          <a:noFill/>
          <a:ln>
            <a:noFill/>
          </a:ln>
        </p:spPr>
      </p:pic>
      <p:pic>
        <p:nvPicPr>
          <p:cNvPr id="433" name="Google Shape;433;p48"/>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3597507" y="6664423"/>
            <a:ext cx="2113544" cy="2192801"/>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49"/>
          <p:cNvSpPr txBox="1"/>
          <p:nvPr/>
        </p:nvSpPr>
        <p:spPr>
          <a:xfrm>
            <a:off x="112897" y="243132"/>
            <a:ext cx="6632206" cy="305206"/>
          </a:xfrm>
          <a:prstGeom prst="rect">
            <a:avLst/>
          </a:prstGeom>
          <a:noFill/>
          <a:ln w="9525" cap="flat" cmpd="sng">
            <a:solidFill>
              <a:srgbClr val="000000"/>
            </a:solidFill>
            <a:prstDash val="solid"/>
            <a:round/>
            <a:headEnd type="none" w="sm" len="sm"/>
            <a:tailEnd type="none" w="sm" len="sm"/>
          </a:ln>
        </p:spPr>
        <p:txBody>
          <a:bodyPr spcFirstLastPara="1" wrap="square" lIns="80669" tIns="80669" rIns="80669" bIns="80669" anchor="ctr" anchorCtr="0">
            <a:noAutofit/>
          </a:bodyPr>
          <a:lstStyle/>
          <a:p>
            <a:pPr algn="ctr"/>
            <a:r>
              <a:rPr lang="en" sz="1588" b="1">
                <a:latin typeface="Graduate"/>
                <a:ea typeface="Graduate"/>
                <a:cs typeface="Graduate"/>
                <a:sym typeface="Graduate"/>
              </a:rPr>
              <a:t>UNIT 3: Immigration</a:t>
            </a:r>
            <a:endParaRPr sz="1235">
              <a:latin typeface="Graduate"/>
              <a:ea typeface="Graduate"/>
              <a:cs typeface="Graduate"/>
              <a:sym typeface="Graduate"/>
            </a:endParaRPr>
          </a:p>
        </p:txBody>
      </p:sp>
      <p:sp>
        <p:nvSpPr>
          <p:cNvPr id="439" name="Google Shape;439;p49"/>
          <p:cNvSpPr txBox="1"/>
          <p:nvPr/>
        </p:nvSpPr>
        <p:spPr>
          <a:xfrm>
            <a:off x="112897" y="648243"/>
            <a:ext cx="6586676" cy="3546000"/>
          </a:xfrm>
          <a:prstGeom prst="rect">
            <a:avLst/>
          </a:prstGeom>
          <a:noFill/>
          <a:ln>
            <a:noFill/>
          </a:ln>
        </p:spPr>
        <p:txBody>
          <a:bodyPr spcFirstLastPara="1" wrap="square" lIns="80669" tIns="80669" rIns="80669" bIns="80669" anchor="ctr" anchorCtr="0">
            <a:noAutofit/>
          </a:bodyPr>
          <a:lstStyle/>
          <a:p>
            <a:pPr>
              <a:lnSpc>
                <a:spcPct val="115000"/>
              </a:lnSpc>
            </a:pPr>
            <a:r>
              <a:rPr lang="en" sz="882" b="1" u="sng">
                <a:solidFill>
                  <a:srgbClr val="3C3C3C"/>
                </a:solidFill>
              </a:rPr>
              <a:t>Angel Island: The Ellis Island of the West</a:t>
            </a:r>
            <a:r>
              <a:rPr lang="en" sz="882">
                <a:solidFill>
                  <a:srgbClr val="3C3C3C"/>
                </a:solidFill>
              </a:rPr>
              <a:t> Although the Chinese Exclusion Act was highly effective, some Chinese managed to evade the law by using forged documents and false names. In response, federal officials developed tougher procedures for processing Asian immigrants. They also decided to replace the old immigrant-processing center in San Francisco with a new, more secure facility located on Angel Island in San Francisco Bay.</a:t>
            </a:r>
            <a:endParaRPr sz="882">
              <a:solidFill>
                <a:srgbClr val="3C3C3C"/>
              </a:solidFill>
            </a:endParaRPr>
          </a:p>
          <a:p>
            <a:pPr>
              <a:lnSpc>
                <a:spcPct val="115000"/>
              </a:lnSpc>
              <a:spcBef>
                <a:spcPts val="441"/>
              </a:spcBef>
            </a:pPr>
            <a:r>
              <a:rPr lang="en" sz="882">
                <a:solidFill>
                  <a:srgbClr val="3C3C3C"/>
                </a:solidFill>
              </a:rPr>
              <a:t>Completed in 1910, the </a:t>
            </a:r>
            <a:r>
              <a:rPr lang="en" sz="882" b="1" u="sng">
                <a:solidFill>
                  <a:srgbClr val="3C3C3C"/>
                </a:solidFill>
              </a:rPr>
              <a:t>Angel Island Immigration Station</a:t>
            </a:r>
            <a:r>
              <a:rPr lang="en" sz="882">
                <a:solidFill>
                  <a:srgbClr val="3C3C3C"/>
                </a:solidFill>
              </a:rPr>
              <a:t> became known as the "Ellis Island of the West." It was designed to enforce the exclusion act by keeping new Chinese arrivals isolated from friends and relatives on the mainland and preventing them from escaping. At Angel Island, immigrants underwent a thorough physical exam. Then they faced an intense legal interview, more involved and detailed than the Ellis Island version. Officials hoped to exclude Chinese who falsely claimed to be related to American citizens.</a:t>
            </a:r>
            <a:endParaRPr sz="882">
              <a:solidFill>
                <a:srgbClr val="3C3C3C"/>
              </a:solidFill>
            </a:endParaRPr>
          </a:p>
          <a:p>
            <a:pPr>
              <a:lnSpc>
                <a:spcPct val="115000"/>
              </a:lnSpc>
              <a:spcBef>
                <a:spcPts val="441"/>
              </a:spcBef>
            </a:pPr>
            <a:r>
              <a:rPr lang="en" sz="882">
                <a:solidFill>
                  <a:srgbClr val="3C3C3C"/>
                </a:solidFill>
              </a:rPr>
              <a:t>Interviewers asked applicants specific questions about their home village, their family, and the house they lived in. They also questioned witnesses. The process could take days. Those who failed the interviews could enter an appeal, but additional evidence took time to gather. Applicants were often detained for weeks, months, or even years.</a:t>
            </a:r>
            <a:endParaRPr sz="882">
              <a:solidFill>
                <a:srgbClr val="3C3C3C"/>
              </a:solidFill>
            </a:endParaRPr>
          </a:p>
          <a:p>
            <a:pPr>
              <a:lnSpc>
                <a:spcPct val="115000"/>
              </a:lnSpc>
              <a:spcBef>
                <a:spcPts val="441"/>
              </a:spcBef>
            </a:pPr>
            <a:r>
              <a:rPr lang="en" sz="882">
                <a:solidFill>
                  <a:srgbClr val="3C3C3C"/>
                </a:solidFill>
              </a:rPr>
              <a:t>Chinese detained at Angel Island stayed locked in wooden barracks. These living quarters were crowded and unsanitary. Detainees felt miserable and frustrated to be stopped so close to their goal. From their barracks, they could see across the water to the mainland. Some carved poems onto the walls to express their feelings. One Chinese detainee wrote,</a:t>
            </a:r>
            <a:endParaRPr sz="882">
              <a:solidFill>
                <a:srgbClr val="3C3C3C"/>
              </a:solidFill>
            </a:endParaRPr>
          </a:p>
          <a:p>
            <a:pPr marL="336194" marR="336194">
              <a:lnSpc>
                <a:spcPct val="115000"/>
              </a:lnSpc>
              <a:spcBef>
                <a:spcPts val="441"/>
              </a:spcBef>
            </a:pPr>
            <a:r>
              <a:rPr lang="en" sz="882">
                <a:solidFill>
                  <a:srgbClr val="3C3C3C"/>
                </a:solidFill>
              </a:rPr>
              <a:t>Imprisoned in the wooden building day after day,</a:t>
            </a:r>
            <a:endParaRPr sz="882">
              <a:solidFill>
                <a:srgbClr val="3C3C3C"/>
              </a:solidFill>
            </a:endParaRPr>
          </a:p>
          <a:p>
            <a:pPr marL="336194" marR="336194">
              <a:lnSpc>
                <a:spcPct val="115000"/>
              </a:lnSpc>
              <a:spcBef>
                <a:spcPts val="441"/>
              </a:spcBef>
            </a:pPr>
            <a:r>
              <a:rPr lang="en" sz="882">
                <a:solidFill>
                  <a:srgbClr val="3C3C3C"/>
                </a:solidFill>
              </a:rPr>
              <a:t>My freedom withheld; how can I bear to talk about it?</a:t>
            </a:r>
            <a:endParaRPr sz="882">
              <a:solidFill>
                <a:srgbClr val="3C3C3C"/>
              </a:solidFill>
            </a:endParaRPr>
          </a:p>
          <a:p>
            <a:pPr marL="336194" marR="336194">
              <a:lnSpc>
                <a:spcPct val="115000"/>
              </a:lnSpc>
              <a:spcBef>
                <a:spcPts val="441"/>
              </a:spcBef>
            </a:pPr>
            <a:r>
              <a:rPr lang="en" sz="882">
                <a:solidFill>
                  <a:srgbClr val="3C3C3C"/>
                </a:solidFill>
              </a:rPr>
              <a:t>—from Ronald Takaki, </a:t>
            </a:r>
            <a:r>
              <a:rPr lang="en" sz="882" i="1">
                <a:solidFill>
                  <a:srgbClr val="3C3C3C"/>
                </a:solidFill>
              </a:rPr>
              <a:t>Strangers from a Different Shore</a:t>
            </a:r>
            <a:r>
              <a:rPr lang="en" sz="882">
                <a:solidFill>
                  <a:srgbClr val="3C3C3C"/>
                </a:solidFill>
              </a:rPr>
              <a:t>, 1989</a:t>
            </a:r>
            <a:endParaRPr sz="882">
              <a:solidFill>
                <a:srgbClr val="3C3C3C"/>
              </a:solidFill>
            </a:endParaRPr>
          </a:p>
          <a:p>
            <a:pPr>
              <a:lnSpc>
                <a:spcPct val="115000"/>
              </a:lnSpc>
              <a:spcBef>
                <a:spcPts val="441"/>
              </a:spcBef>
              <a:spcAft>
                <a:spcPts val="441"/>
              </a:spcAft>
            </a:pPr>
            <a:r>
              <a:rPr lang="en" sz="882">
                <a:solidFill>
                  <a:srgbClr val="3C3C3C"/>
                </a:solidFill>
              </a:rPr>
              <a:t>Many Chinese never made it to the mainland. About 10 percent were put on ships and sent back to China after failing the medical exam or legal interview.</a:t>
            </a:r>
            <a:endParaRPr sz="882">
              <a:solidFill>
                <a:srgbClr val="3C3C3C"/>
              </a:solidFill>
            </a:endParaRPr>
          </a:p>
        </p:txBody>
      </p:sp>
      <p:pic>
        <p:nvPicPr>
          <p:cNvPr id="440" name="Google Shape;440;p4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47445" y="4194243"/>
            <a:ext cx="3239321" cy="1269308"/>
          </a:xfrm>
          <a:prstGeom prst="rect">
            <a:avLst/>
          </a:prstGeom>
          <a:noFill/>
          <a:ln w="9525" cap="flat" cmpd="sng">
            <a:solidFill>
              <a:schemeClr val="dk2"/>
            </a:solidFill>
            <a:prstDash val="solid"/>
            <a:round/>
            <a:headEnd type="none" w="sm" len="sm"/>
            <a:tailEnd type="none" w="sm" len="sm"/>
          </a:ln>
        </p:spPr>
      </p:pic>
      <p:pic>
        <p:nvPicPr>
          <p:cNvPr id="441" name="Google Shape;441;p49"/>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3873384" y="4194244"/>
            <a:ext cx="2071899" cy="1269308"/>
          </a:xfrm>
          <a:prstGeom prst="rect">
            <a:avLst/>
          </a:prstGeom>
          <a:noFill/>
          <a:ln w="9525" cap="flat" cmpd="sng">
            <a:solidFill>
              <a:schemeClr val="dk2"/>
            </a:solidFill>
            <a:prstDash val="solid"/>
            <a:round/>
            <a:headEnd type="none" w="sm" len="sm"/>
            <a:tailEnd type="none" w="sm" len="sm"/>
          </a:ln>
        </p:spPr>
      </p:pic>
      <p:pic>
        <p:nvPicPr>
          <p:cNvPr id="442" name="Google Shape;442;p49"/>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1085074" y="5544441"/>
            <a:ext cx="2290264" cy="1599431"/>
          </a:xfrm>
          <a:prstGeom prst="rect">
            <a:avLst/>
          </a:prstGeom>
          <a:noFill/>
          <a:ln w="9525" cap="flat" cmpd="sng">
            <a:solidFill>
              <a:schemeClr val="dk2"/>
            </a:solidFill>
            <a:prstDash val="solid"/>
            <a:round/>
            <a:headEnd type="none" w="sm" len="sm"/>
            <a:tailEnd type="none" w="sm" len="sm"/>
          </a:ln>
        </p:spPr>
      </p:pic>
      <p:pic>
        <p:nvPicPr>
          <p:cNvPr id="443" name="Google Shape;443;p49"/>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3437132" y="5547458"/>
            <a:ext cx="2290263" cy="1593404"/>
          </a:xfrm>
          <a:prstGeom prst="rect">
            <a:avLst/>
          </a:prstGeom>
          <a:noFill/>
          <a:ln w="9525" cap="flat" cmpd="sng">
            <a:solidFill>
              <a:schemeClr val="dk2"/>
            </a:solidFill>
            <a:prstDash val="solid"/>
            <a:round/>
            <a:headEnd type="none" w="sm" len="sm"/>
            <a:tailEnd type="none" w="sm" len="sm"/>
          </a:ln>
        </p:spPr>
      </p:pic>
      <p:pic>
        <p:nvPicPr>
          <p:cNvPr id="444" name="Google Shape;444;p49"/>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2378274" y="7224772"/>
            <a:ext cx="2696246" cy="1515684"/>
          </a:xfrm>
          <a:prstGeom prst="rect">
            <a:avLst/>
          </a:prstGeom>
          <a:noFill/>
          <a:ln w="9525" cap="flat" cmpd="sng">
            <a:solidFill>
              <a:schemeClr val="dk2"/>
            </a:solidFill>
            <a:prstDash val="solid"/>
            <a:round/>
            <a:headEnd type="none" w="sm" len="sm"/>
            <a:tailEnd type="none" w="sm" len="sm"/>
          </a:ln>
        </p:spPr>
      </p:pic>
      <p:pic>
        <p:nvPicPr>
          <p:cNvPr id="445" name="Google Shape;445;p49"/>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157504" y="7224750"/>
            <a:ext cx="2155984" cy="1676285"/>
          </a:xfrm>
          <a:prstGeom prst="rect">
            <a:avLst/>
          </a:prstGeom>
          <a:noFill/>
          <a:ln w="9525" cap="flat" cmpd="sng">
            <a:solidFill>
              <a:schemeClr val="dk2"/>
            </a:solidFill>
            <a:prstDash val="solid"/>
            <a:round/>
            <a:headEnd type="none" w="sm" len="sm"/>
            <a:tailEnd type="none" w="sm" len="sm"/>
          </a:ln>
        </p:spPr>
      </p:pic>
      <p:pic>
        <p:nvPicPr>
          <p:cNvPr id="446" name="Google Shape;446;p49"/>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5139299" y="7224795"/>
            <a:ext cx="1515684" cy="151568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50"/>
          <p:cNvSpPr txBox="1"/>
          <p:nvPr/>
        </p:nvSpPr>
        <p:spPr>
          <a:xfrm>
            <a:off x="112897" y="243132"/>
            <a:ext cx="6632206" cy="305206"/>
          </a:xfrm>
          <a:prstGeom prst="rect">
            <a:avLst/>
          </a:prstGeom>
          <a:noFill/>
          <a:ln w="9525" cap="flat" cmpd="sng">
            <a:solidFill>
              <a:srgbClr val="000000"/>
            </a:solidFill>
            <a:prstDash val="solid"/>
            <a:round/>
            <a:headEnd type="none" w="sm" len="sm"/>
            <a:tailEnd type="none" w="sm" len="sm"/>
          </a:ln>
        </p:spPr>
        <p:txBody>
          <a:bodyPr spcFirstLastPara="1" wrap="square" lIns="80669" tIns="80669" rIns="80669" bIns="80669" anchor="ctr" anchorCtr="0">
            <a:noAutofit/>
          </a:bodyPr>
          <a:lstStyle/>
          <a:p>
            <a:pPr algn="ctr"/>
            <a:r>
              <a:rPr lang="en" sz="1588" b="1">
                <a:latin typeface="Graduate"/>
                <a:ea typeface="Graduate"/>
                <a:cs typeface="Graduate"/>
                <a:sym typeface="Graduate"/>
              </a:rPr>
              <a:t>UNIT 3: Immigration</a:t>
            </a:r>
            <a:endParaRPr sz="1235">
              <a:latin typeface="Graduate"/>
              <a:ea typeface="Graduate"/>
              <a:cs typeface="Graduate"/>
              <a:sym typeface="Graduate"/>
            </a:endParaRPr>
          </a:p>
        </p:txBody>
      </p:sp>
      <p:sp>
        <p:nvSpPr>
          <p:cNvPr id="452" name="Google Shape;452;p50"/>
          <p:cNvSpPr txBox="1"/>
          <p:nvPr/>
        </p:nvSpPr>
        <p:spPr>
          <a:xfrm>
            <a:off x="112897" y="548338"/>
            <a:ext cx="6632206" cy="3152382"/>
          </a:xfrm>
          <a:prstGeom prst="rect">
            <a:avLst/>
          </a:prstGeom>
          <a:noFill/>
          <a:ln>
            <a:noFill/>
          </a:ln>
        </p:spPr>
        <p:txBody>
          <a:bodyPr spcFirstLastPara="1" wrap="square" lIns="80669" tIns="80669" rIns="80669" bIns="80669" anchor="ctr" anchorCtr="0">
            <a:noAutofit/>
          </a:bodyPr>
          <a:lstStyle/>
          <a:p>
            <a:pPr>
              <a:lnSpc>
                <a:spcPct val="115000"/>
              </a:lnSpc>
            </a:pPr>
            <a:r>
              <a:rPr lang="en" sz="882" b="1" u="sng">
                <a:solidFill>
                  <a:srgbClr val="3C3C3C"/>
                </a:solidFill>
              </a:rPr>
              <a:t>Other Asian Groups Immigrate to the United States</a:t>
            </a:r>
            <a:r>
              <a:rPr lang="en" sz="882" u="sng">
                <a:solidFill>
                  <a:srgbClr val="3C3C3C"/>
                </a:solidFill>
              </a:rPr>
              <a:t> </a:t>
            </a:r>
            <a:r>
              <a:rPr lang="en" sz="882">
                <a:solidFill>
                  <a:srgbClr val="3C3C3C"/>
                </a:solidFill>
              </a:rPr>
              <a:t>The Chinese Exclusion Act created a shortage of farm laborers. Large-scale farmers looked to Japan and later to Korea and the Philippines for workers. These other Asian immigrants had experiences similar to those of the Chinese. Many first emigrated to work on Hawaiian sugar plantations. They came to the United States through Angel Island to work in orchards, in vineyards, and on farms in California, Oregon, and Washington. Some worked for railroads and other industries.</a:t>
            </a:r>
            <a:endParaRPr sz="882">
              <a:solidFill>
                <a:srgbClr val="3C3C3C"/>
              </a:solidFill>
            </a:endParaRPr>
          </a:p>
          <a:p>
            <a:pPr>
              <a:lnSpc>
                <a:spcPct val="115000"/>
              </a:lnSpc>
              <a:spcBef>
                <a:spcPts val="441"/>
              </a:spcBef>
            </a:pPr>
            <a:r>
              <a:rPr lang="en" sz="882">
                <a:solidFill>
                  <a:srgbClr val="3C3C3C"/>
                </a:solidFill>
              </a:rPr>
              <a:t>A number of Japanese immigrants leased farmland and had great success growing fruits and vegetables. They formed ethnic neighborhoods that provided for their economic and social needs. Koreans had less success. Only a small number moved from Hawaii to the mainland in the early 1900s, and they led more isolated lives. Immigrants from the Philippines migrated up and down the West Coast, taking part in fruit and vegetable harvests. In the winter, many of these Filipinos worked in hotels and restaurants.</a:t>
            </a:r>
            <a:endParaRPr sz="882">
              <a:solidFill>
                <a:srgbClr val="3C3C3C"/>
              </a:solidFill>
            </a:endParaRPr>
          </a:p>
          <a:p>
            <a:pPr>
              <a:lnSpc>
                <a:spcPct val="115000"/>
              </a:lnSpc>
              <a:spcBef>
                <a:spcPts val="441"/>
              </a:spcBef>
            </a:pPr>
            <a:r>
              <a:rPr lang="en" sz="882">
                <a:solidFill>
                  <a:srgbClr val="3C3C3C"/>
                </a:solidFill>
              </a:rPr>
              <a:t>Despite their contributions, all Asian immigrants faced prejudice, hostility, and discrimination. In 1906, anti-Asian feelings in San Francisco caused the city to segregate Asian children in separate schools from whites. When Japan's government protested, President Theodore Roosevelt got involved. Hoping to avoid offending East Asia's most powerful nation, the president persuaded San Francisco's school board to repeal the segregation order. In return, he got a pledge from Japan to discuss issues related to immigration.</a:t>
            </a:r>
            <a:endParaRPr sz="882">
              <a:solidFill>
                <a:srgbClr val="3C3C3C"/>
              </a:solidFill>
            </a:endParaRPr>
          </a:p>
          <a:p>
            <a:pPr>
              <a:lnSpc>
                <a:spcPct val="115000"/>
              </a:lnSpc>
              <a:spcBef>
                <a:spcPts val="441"/>
              </a:spcBef>
              <a:spcAft>
                <a:spcPts val="441"/>
              </a:spcAft>
            </a:pPr>
            <a:r>
              <a:rPr lang="en" sz="882">
                <a:solidFill>
                  <a:srgbClr val="3C3C3C"/>
                </a:solidFill>
              </a:rPr>
              <a:t>In 1907 and 1908, the American and Japanese governments carried out secret negotiations through a series of notes. These notes became known as the Gentlemen's Agreement. In the end, Japanese officials agreed not to allow laborers to emigrate to the United States. They did, however, insist that wives, children, and parents of Japanese in the United States be allowed to immigrate.</a:t>
            </a:r>
            <a:endParaRPr sz="882">
              <a:solidFill>
                <a:srgbClr val="3C3C3C"/>
              </a:solidFill>
            </a:endParaRPr>
          </a:p>
        </p:txBody>
      </p:sp>
      <p:pic>
        <p:nvPicPr>
          <p:cNvPr id="453" name="Google Shape;453;p50"/>
          <p:cNvPicPr preferRelativeResize="0"/>
          <p:nvPr/>
        </p:nvPicPr>
        <p:blipFill>
          <a:blip r:embed="rId3">
            <a:alphaModFix/>
            <a:extLst>
              <a:ext uri="{28A0092B-C50C-407E-A947-70E740481C1C}">
                <a14:useLocalDpi xmlns:a14="http://schemas.microsoft.com/office/drawing/2010/main"/>
              </a:ext>
            </a:extLst>
          </a:blip>
          <a:stretch>
            <a:fillRect/>
          </a:stretch>
        </p:blipFill>
        <p:spPr>
          <a:xfrm>
            <a:off x="112897" y="3624485"/>
            <a:ext cx="1689649" cy="2343706"/>
          </a:xfrm>
          <a:prstGeom prst="rect">
            <a:avLst/>
          </a:prstGeom>
          <a:noFill/>
          <a:ln w="9525" cap="flat" cmpd="sng">
            <a:solidFill>
              <a:schemeClr val="dk2"/>
            </a:solidFill>
            <a:prstDash val="solid"/>
            <a:round/>
            <a:headEnd type="none" w="sm" len="sm"/>
            <a:tailEnd type="none" w="sm" len="sm"/>
          </a:ln>
        </p:spPr>
      </p:pic>
      <p:pic>
        <p:nvPicPr>
          <p:cNvPr id="454" name="Google Shape;454;p50"/>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849500" y="3700710"/>
            <a:ext cx="2445835" cy="1530056"/>
          </a:xfrm>
          <a:prstGeom prst="rect">
            <a:avLst/>
          </a:prstGeom>
          <a:noFill/>
          <a:ln w="9525" cap="flat" cmpd="sng">
            <a:solidFill>
              <a:schemeClr val="dk2"/>
            </a:solidFill>
            <a:prstDash val="solid"/>
            <a:round/>
            <a:headEnd type="none" w="sm" len="sm"/>
            <a:tailEnd type="none" w="sm" len="sm"/>
          </a:ln>
        </p:spPr>
      </p:pic>
      <p:pic>
        <p:nvPicPr>
          <p:cNvPr id="455" name="Google Shape;455;p50"/>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276309" y="6065671"/>
            <a:ext cx="3338831" cy="2684976"/>
          </a:xfrm>
          <a:prstGeom prst="rect">
            <a:avLst/>
          </a:prstGeom>
          <a:noFill/>
          <a:ln w="9525" cap="flat" cmpd="sng">
            <a:solidFill>
              <a:schemeClr val="dk2"/>
            </a:solidFill>
            <a:prstDash val="solid"/>
            <a:round/>
            <a:headEnd type="none" w="sm" len="sm"/>
            <a:tailEnd type="none" w="sm" len="sm"/>
          </a:ln>
        </p:spPr>
      </p:pic>
      <p:pic>
        <p:nvPicPr>
          <p:cNvPr id="456" name="Google Shape;456;p50"/>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3810684" y="5645735"/>
            <a:ext cx="2600360" cy="3104912"/>
          </a:xfrm>
          <a:prstGeom prst="rect">
            <a:avLst/>
          </a:prstGeom>
          <a:noFill/>
          <a:ln w="9525" cap="flat" cmpd="sng">
            <a:solidFill>
              <a:schemeClr val="dk2"/>
            </a:solidFill>
            <a:prstDash val="solid"/>
            <a:round/>
            <a:headEnd type="none" w="sm" len="sm"/>
            <a:tailEnd type="none" w="sm" len="sm"/>
          </a:ln>
        </p:spPr>
      </p:pic>
      <p:pic>
        <p:nvPicPr>
          <p:cNvPr id="457" name="Google Shape;457;p50"/>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4342302" y="3674015"/>
            <a:ext cx="2445838" cy="1844839"/>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pic>
        <p:nvPicPr>
          <p:cNvPr id="462" name="Google Shape;462;p5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603378" y="2136320"/>
            <a:ext cx="3490049" cy="2370971"/>
          </a:xfrm>
          <a:prstGeom prst="rect">
            <a:avLst/>
          </a:prstGeom>
          <a:noFill/>
          <a:ln>
            <a:noFill/>
          </a:ln>
        </p:spPr>
      </p:pic>
      <p:sp>
        <p:nvSpPr>
          <p:cNvPr id="463" name="Google Shape;463;p51"/>
          <p:cNvSpPr txBox="1"/>
          <p:nvPr/>
        </p:nvSpPr>
        <p:spPr>
          <a:xfrm>
            <a:off x="112897" y="243132"/>
            <a:ext cx="6632206" cy="305206"/>
          </a:xfrm>
          <a:prstGeom prst="rect">
            <a:avLst/>
          </a:prstGeom>
          <a:noFill/>
          <a:ln w="9525" cap="flat" cmpd="sng">
            <a:solidFill>
              <a:srgbClr val="000000"/>
            </a:solidFill>
            <a:prstDash val="solid"/>
            <a:round/>
            <a:headEnd type="none" w="sm" len="sm"/>
            <a:tailEnd type="none" w="sm" len="sm"/>
          </a:ln>
        </p:spPr>
        <p:txBody>
          <a:bodyPr spcFirstLastPara="1" wrap="square" lIns="80669" tIns="80669" rIns="80669" bIns="80669" anchor="ctr" anchorCtr="0">
            <a:noAutofit/>
          </a:bodyPr>
          <a:lstStyle/>
          <a:p>
            <a:pPr algn="ctr"/>
            <a:r>
              <a:rPr lang="en" sz="1588" b="1">
                <a:latin typeface="Graduate"/>
                <a:ea typeface="Graduate"/>
                <a:cs typeface="Graduate"/>
                <a:sym typeface="Graduate"/>
              </a:rPr>
              <a:t>UNIT 3: Immigration</a:t>
            </a:r>
            <a:endParaRPr sz="1235">
              <a:latin typeface="Graduate"/>
              <a:ea typeface="Graduate"/>
              <a:cs typeface="Graduate"/>
              <a:sym typeface="Graduate"/>
            </a:endParaRPr>
          </a:p>
        </p:txBody>
      </p:sp>
      <p:sp>
        <p:nvSpPr>
          <p:cNvPr id="464" name="Google Shape;464;p51"/>
          <p:cNvSpPr txBox="1"/>
          <p:nvPr/>
        </p:nvSpPr>
        <p:spPr>
          <a:xfrm>
            <a:off x="112897" y="548338"/>
            <a:ext cx="6632206" cy="402882"/>
          </a:xfrm>
          <a:prstGeom prst="rect">
            <a:avLst/>
          </a:prstGeom>
          <a:noFill/>
          <a:ln>
            <a:noFill/>
          </a:ln>
        </p:spPr>
        <p:txBody>
          <a:bodyPr spcFirstLastPara="1" wrap="square" lIns="80669" tIns="80669" rIns="80669" bIns="80669" anchor="t" anchorCtr="0">
            <a:noAutofit/>
          </a:bodyPr>
          <a:lstStyle/>
          <a:p>
            <a:r>
              <a:rPr lang="en" sz="1059">
                <a:solidFill>
                  <a:srgbClr val="3C3C3C"/>
                </a:solidFill>
              </a:rPr>
              <a:t>After reading this section in the Student Text, create a sensory figure by completing</a:t>
            </a:r>
            <a:r>
              <a:rPr lang="en" sz="1059" i="1">
                <a:solidFill>
                  <a:srgbClr val="3C3C3C"/>
                </a:solidFill>
              </a:rPr>
              <a:t> at least </a:t>
            </a:r>
            <a:r>
              <a:rPr lang="en" sz="1059">
                <a:solidFill>
                  <a:srgbClr val="3C3C3C"/>
                </a:solidFill>
              </a:rPr>
              <a:t>four sensory statements around the photograph below. Base your statements on information from the reading.</a:t>
            </a:r>
            <a:endParaRPr sz="1059"/>
          </a:p>
        </p:txBody>
      </p:sp>
      <p:cxnSp>
        <p:nvCxnSpPr>
          <p:cNvPr id="465" name="Google Shape;465;p51"/>
          <p:cNvCxnSpPr>
            <a:endCxn id="466" idx="3"/>
          </p:cNvCxnSpPr>
          <p:nvPr/>
        </p:nvCxnSpPr>
        <p:spPr>
          <a:xfrm rot="10800000">
            <a:off x="1994978" y="1656573"/>
            <a:ext cx="1360059" cy="1793118"/>
          </a:xfrm>
          <a:prstGeom prst="straightConnector1">
            <a:avLst/>
          </a:prstGeom>
          <a:noFill/>
          <a:ln w="9525" cap="flat" cmpd="sng">
            <a:solidFill>
              <a:srgbClr val="000000"/>
            </a:solidFill>
            <a:prstDash val="solid"/>
            <a:round/>
            <a:headEnd type="none" w="med" len="med"/>
            <a:tailEnd type="stealth" w="med" len="med"/>
          </a:ln>
        </p:spPr>
      </p:cxnSp>
      <p:cxnSp>
        <p:nvCxnSpPr>
          <p:cNvPr id="467" name="Google Shape;467;p51"/>
          <p:cNvCxnSpPr>
            <a:endCxn id="468" idx="3"/>
          </p:cNvCxnSpPr>
          <p:nvPr/>
        </p:nvCxnSpPr>
        <p:spPr>
          <a:xfrm flipH="1">
            <a:off x="1853008" y="3510066"/>
            <a:ext cx="1431529" cy="1742824"/>
          </a:xfrm>
          <a:prstGeom prst="straightConnector1">
            <a:avLst/>
          </a:prstGeom>
          <a:noFill/>
          <a:ln w="9525" cap="flat" cmpd="sng">
            <a:solidFill>
              <a:srgbClr val="000000"/>
            </a:solidFill>
            <a:prstDash val="solid"/>
            <a:round/>
            <a:headEnd type="none" w="med" len="med"/>
            <a:tailEnd type="stealth" w="med" len="med"/>
          </a:ln>
        </p:spPr>
      </p:cxnSp>
      <p:cxnSp>
        <p:nvCxnSpPr>
          <p:cNvPr id="469" name="Google Shape;469;p51"/>
          <p:cNvCxnSpPr>
            <a:endCxn id="470" idx="1"/>
          </p:cNvCxnSpPr>
          <p:nvPr/>
        </p:nvCxnSpPr>
        <p:spPr>
          <a:xfrm rot="10800000" flipH="1">
            <a:off x="3496037" y="1656573"/>
            <a:ext cx="876441" cy="1853471"/>
          </a:xfrm>
          <a:prstGeom prst="straightConnector1">
            <a:avLst/>
          </a:prstGeom>
          <a:noFill/>
          <a:ln w="9525" cap="flat" cmpd="sng">
            <a:solidFill>
              <a:srgbClr val="000000"/>
            </a:solidFill>
            <a:prstDash val="solid"/>
            <a:round/>
            <a:headEnd type="none" w="med" len="med"/>
            <a:tailEnd type="stealth" w="med" len="med"/>
          </a:ln>
        </p:spPr>
      </p:cxnSp>
      <p:cxnSp>
        <p:nvCxnSpPr>
          <p:cNvPr id="471" name="Google Shape;471;p51"/>
          <p:cNvCxnSpPr/>
          <p:nvPr/>
        </p:nvCxnSpPr>
        <p:spPr>
          <a:xfrm>
            <a:off x="3485890" y="3610831"/>
            <a:ext cx="1793118" cy="956912"/>
          </a:xfrm>
          <a:prstGeom prst="straightConnector1">
            <a:avLst/>
          </a:prstGeom>
          <a:noFill/>
          <a:ln w="9525" cap="flat" cmpd="sng">
            <a:solidFill>
              <a:srgbClr val="000000"/>
            </a:solidFill>
            <a:prstDash val="solid"/>
            <a:round/>
            <a:headEnd type="none" w="med" len="med"/>
            <a:tailEnd type="stealth" w="med" len="med"/>
          </a:ln>
        </p:spPr>
      </p:cxnSp>
      <p:cxnSp>
        <p:nvCxnSpPr>
          <p:cNvPr id="472" name="Google Shape;472;p51"/>
          <p:cNvCxnSpPr/>
          <p:nvPr/>
        </p:nvCxnSpPr>
        <p:spPr>
          <a:xfrm flipH="1">
            <a:off x="3284537" y="4456985"/>
            <a:ext cx="83647" cy="2370971"/>
          </a:xfrm>
          <a:prstGeom prst="straightConnector1">
            <a:avLst/>
          </a:prstGeom>
          <a:noFill/>
          <a:ln w="9525" cap="flat" cmpd="sng">
            <a:solidFill>
              <a:srgbClr val="000000"/>
            </a:solidFill>
            <a:prstDash val="solid"/>
            <a:round/>
            <a:headEnd type="none" w="med" len="med"/>
            <a:tailEnd type="stealth" w="med" len="med"/>
          </a:ln>
        </p:spPr>
      </p:cxnSp>
      <p:sp>
        <p:nvSpPr>
          <p:cNvPr id="466" name="Google Shape;466;p51"/>
          <p:cNvSpPr txBox="1"/>
          <p:nvPr/>
        </p:nvSpPr>
        <p:spPr>
          <a:xfrm>
            <a:off x="182272" y="1455133"/>
            <a:ext cx="1812706" cy="402882"/>
          </a:xfrm>
          <a:prstGeom prst="rect">
            <a:avLst/>
          </a:prstGeom>
          <a:noFill/>
          <a:ln>
            <a:noFill/>
          </a:ln>
        </p:spPr>
        <p:txBody>
          <a:bodyPr spcFirstLastPara="1" wrap="square" lIns="80669" tIns="80669" rIns="80669" bIns="80669" anchor="ctr" anchorCtr="0">
            <a:noAutofit/>
          </a:bodyPr>
          <a:lstStyle/>
          <a:p>
            <a:pPr algn="ctr"/>
            <a:r>
              <a:rPr lang="en" sz="1235"/>
              <a:t>With my eyes, I see….</a:t>
            </a:r>
            <a:endParaRPr sz="1235"/>
          </a:p>
        </p:txBody>
      </p:sp>
      <p:sp>
        <p:nvSpPr>
          <p:cNvPr id="470" name="Google Shape;470;p51"/>
          <p:cNvSpPr txBox="1"/>
          <p:nvPr/>
        </p:nvSpPr>
        <p:spPr>
          <a:xfrm>
            <a:off x="4372478" y="1455133"/>
            <a:ext cx="1812706" cy="402882"/>
          </a:xfrm>
          <a:prstGeom prst="rect">
            <a:avLst/>
          </a:prstGeom>
          <a:noFill/>
          <a:ln>
            <a:noFill/>
          </a:ln>
        </p:spPr>
        <p:txBody>
          <a:bodyPr spcFirstLastPara="1" wrap="square" lIns="80669" tIns="80669" rIns="80669" bIns="80669" anchor="ctr" anchorCtr="0">
            <a:noAutofit/>
          </a:bodyPr>
          <a:lstStyle/>
          <a:p>
            <a:pPr algn="ctr"/>
            <a:r>
              <a:rPr lang="en" sz="1235"/>
              <a:t>With my nose, I smell...</a:t>
            </a:r>
            <a:endParaRPr sz="1235"/>
          </a:p>
        </p:txBody>
      </p:sp>
      <p:sp>
        <p:nvSpPr>
          <p:cNvPr id="473" name="Google Shape;473;p51"/>
          <p:cNvSpPr txBox="1"/>
          <p:nvPr/>
        </p:nvSpPr>
        <p:spPr>
          <a:xfrm>
            <a:off x="4935948" y="4289978"/>
            <a:ext cx="1843412" cy="402882"/>
          </a:xfrm>
          <a:prstGeom prst="rect">
            <a:avLst/>
          </a:prstGeom>
          <a:noFill/>
          <a:ln>
            <a:noFill/>
          </a:ln>
        </p:spPr>
        <p:txBody>
          <a:bodyPr spcFirstLastPara="1" wrap="square" lIns="80669" tIns="80669" rIns="80669" bIns="80669" anchor="ctr" anchorCtr="0">
            <a:noAutofit/>
          </a:bodyPr>
          <a:lstStyle/>
          <a:p>
            <a:pPr algn="ctr"/>
            <a:r>
              <a:rPr lang="en" sz="1235"/>
              <a:t>With my mouth, I say (or taste)..</a:t>
            </a:r>
            <a:endParaRPr sz="1235"/>
          </a:p>
        </p:txBody>
      </p:sp>
      <p:sp>
        <p:nvSpPr>
          <p:cNvPr id="468" name="Google Shape;468;p51"/>
          <p:cNvSpPr txBox="1"/>
          <p:nvPr/>
        </p:nvSpPr>
        <p:spPr>
          <a:xfrm>
            <a:off x="40301" y="5051449"/>
            <a:ext cx="1812706" cy="402882"/>
          </a:xfrm>
          <a:prstGeom prst="rect">
            <a:avLst/>
          </a:prstGeom>
          <a:noFill/>
          <a:ln>
            <a:noFill/>
          </a:ln>
        </p:spPr>
        <p:txBody>
          <a:bodyPr spcFirstLastPara="1" wrap="square" lIns="80669" tIns="80669" rIns="80669" bIns="80669" anchor="ctr" anchorCtr="0">
            <a:noAutofit/>
          </a:bodyPr>
          <a:lstStyle/>
          <a:p>
            <a:pPr algn="ctr"/>
            <a:r>
              <a:rPr lang="en" sz="1235"/>
              <a:t>With my ears, I hear...</a:t>
            </a:r>
            <a:endParaRPr sz="1235"/>
          </a:p>
        </p:txBody>
      </p:sp>
      <p:sp>
        <p:nvSpPr>
          <p:cNvPr id="474" name="Google Shape;474;p51"/>
          <p:cNvSpPr txBox="1"/>
          <p:nvPr/>
        </p:nvSpPr>
        <p:spPr>
          <a:xfrm>
            <a:off x="1904427" y="6727213"/>
            <a:ext cx="2887941" cy="402882"/>
          </a:xfrm>
          <a:prstGeom prst="rect">
            <a:avLst/>
          </a:prstGeom>
          <a:noFill/>
          <a:ln>
            <a:noFill/>
          </a:ln>
        </p:spPr>
        <p:txBody>
          <a:bodyPr spcFirstLastPara="1" wrap="square" lIns="80669" tIns="80669" rIns="80669" bIns="80669" anchor="ctr" anchorCtr="0">
            <a:noAutofit/>
          </a:bodyPr>
          <a:lstStyle/>
          <a:p>
            <a:pPr algn="ctr"/>
            <a:r>
              <a:rPr lang="en" sz="1235"/>
              <a:t>With my Hands or Feet, I touch...</a:t>
            </a:r>
            <a:endParaRPr sz="1235"/>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52"/>
          <p:cNvSpPr txBox="1"/>
          <p:nvPr/>
        </p:nvSpPr>
        <p:spPr>
          <a:xfrm>
            <a:off x="112897" y="243132"/>
            <a:ext cx="6632206" cy="305206"/>
          </a:xfrm>
          <a:prstGeom prst="rect">
            <a:avLst/>
          </a:prstGeom>
          <a:noFill/>
          <a:ln w="9525" cap="flat" cmpd="sng">
            <a:solidFill>
              <a:srgbClr val="000000"/>
            </a:solidFill>
            <a:prstDash val="solid"/>
            <a:round/>
            <a:headEnd type="none" w="sm" len="sm"/>
            <a:tailEnd type="none" w="sm" len="sm"/>
          </a:ln>
        </p:spPr>
        <p:txBody>
          <a:bodyPr spcFirstLastPara="1" wrap="square" lIns="80669" tIns="80669" rIns="80669" bIns="80669" anchor="ctr" anchorCtr="0">
            <a:noAutofit/>
          </a:bodyPr>
          <a:lstStyle/>
          <a:p>
            <a:pPr algn="ctr"/>
            <a:r>
              <a:rPr lang="en" sz="1588" b="1">
                <a:latin typeface="Graduate"/>
                <a:ea typeface="Graduate"/>
                <a:cs typeface="Graduate"/>
                <a:sym typeface="Graduate"/>
              </a:rPr>
              <a:t>UNIT 3: Immigration</a:t>
            </a:r>
            <a:endParaRPr sz="1235">
              <a:latin typeface="Graduate"/>
              <a:ea typeface="Graduate"/>
              <a:cs typeface="Graduate"/>
              <a:sym typeface="Graduate"/>
            </a:endParaRPr>
          </a:p>
        </p:txBody>
      </p:sp>
      <p:pic>
        <p:nvPicPr>
          <p:cNvPr id="480" name="Google Shape;480;p52" descr="A demand for low-wage labor in the late 1800s contributed to a surge of immigration from Mexico. Mexican immigrants worked in various industries, from railroads and steel mills to canneries. Hundreds of thousands labored in the fields as migrant farmworkers. In this image, Mexican migrant workers pick beets in Minnesota."/>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13030" y="4322350"/>
            <a:ext cx="2398469" cy="1662296"/>
          </a:xfrm>
          <a:prstGeom prst="rect">
            <a:avLst/>
          </a:prstGeom>
          <a:noFill/>
          <a:ln w="9525" cap="flat" cmpd="sng">
            <a:solidFill>
              <a:srgbClr val="000000"/>
            </a:solidFill>
            <a:prstDash val="solid"/>
            <a:round/>
            <a:headEnd type="none" w="sm" len="sm"/>
            <a:tailEnd type="none" w="sm" len="sm"/>
          </a:ln>
        </p:spPr>
      </p:pic>
      <p:sp>
        <p:nvSpPr>
          <p:cNvPr id="481" name="Google Shape;481;p52"/>
          <p:cNvSpPr txBox="1"/>
          <p:nvPr/>
        </p:nvSpPr>
        <p:spPr>
          <a:xfrm>
            <a:off x="113029" y="548338"/>
            <a:ext cx="6632206" cy="3646059"/>
          </a:xfrm>
          <a:prstGeom prst="rect">
            <a:avLst/>
          </a:prstGeom>
          <a:noFill/>
          <a:ln>
            <a:noFill/>
          </a:ln>
        </p:spPr>
        <p:txBody>
          <a:bodyPr spcFirstLastPara="1" wrap="square" lIns="80669" tIns="80669" rIns="80669" bIns="80669" anchor="ctr" anchorCtr="0">
            <a:noAutofit/>
          </a:bodyPr>
          <a:lstStyle/>
          <a:p>
            <a:pPr>
              <a:lnSpc>
                <a:spcPct val="115000"/>
              </a:lnSpc>
            </a:pPr>
            <a:r>
              <a:rPr lang="en" sz="1588" b="1" u="sng">
                <a:latin typeface="Graduate"/>
                <a:ea typeface="Graduate"/>
                <a:cs typeface="Graduate"/>
                <a:sym typeface="Graduate"/>
              </a:rPr>
              <a:t>Immigration from North and South</a:t>
            </a:r>
            <a:endParaRPr sz="1588" b="1" u="sng">
              <a:latin typeface="Graduate"/>
              <a:ea typeface="Graduate"/>
              <a:cs typeface="Graduate"/>
              <a:sym typeface="Graduate"/>
            </a:endParaRPr>
          </a:p>
          <a:p>
            <a:pPr>
              <a:lnSpc>
                <a:spcPct val="115000"/>
              </a:lnSpc>
            </a:pPr>
            <a:r>
              <a:rPr lang="en" sz="882">
                <a:solidFill>
                  <a:srgbClr val="3C3C3C"/>
                </a:solidFill>
              </a:rPr>
              <a:t>The East and West coasts were the main gateways for immigrants to the United States in the late 1800s and early 1900s. But immigrants also crossed the country's northern and southern borders. Before 1900, people passed back and forth across these land borders largely unchecked. Even later, the length and isolation of the country's borders made enforcement of immigration laws almost impossible. Europeans and Asians sometimes crossed by land to avoid immigration restrictions. However, most who came this way were either French Canadians from the north or Mexicans from the south.</a:t>
            </a:r>
            <a:endParaRPr sz="882">
              <a:solidFill>
                <a:srgbClr val="3C3C3C"/>
              </a:solidFill>
            </a:endParaRPr>
          </a:p>
          <a:p>
            <a:pPr>
              <a:lnSpc>
                <a:spcPct val="115000"/>
              </a:lnSpc>
              <a:spcBef>
                <a:spcPts val="441"/>
              </a:spcBef>
            </a:pPr>
            <a:r>
              <a:rPr lang="en" sz="882" b="1">
                <a:solidFill>
                  <a:srgbClr val="3C3C3C"/>
                </a:solidFill>
              </a:rPr>
              <a:t>Crossing the Southern Border: Immigrants from Mexico</a:t>
            </a:r>
            <a:r>
              <a:rPr lang="en" sz="882">
                <a:solidFill>
                  <a:srgbClr val="3C3C3C"/>
                </a:solidFill>
              </a:rPr>
              <a:t> In the late 1800s and early 1900s, legal restrictions on Chinese and Japanese immigration mounted. As they did, the population of Asian farmworkers in the United States shrank. Commercial farmers in the West began to rely on a different source of labor: Mexico. By the late 1920s, Mexicans constituted a large portion of California's agricultural workers. Many Mexicans also became migrant farmworkers and construction workers in Texas.</a:t>
            </a:r>
            <a:endParaRPr sz="882">
              <a:solidFill>
                <a:srgbClr val="3C3C3C"/>
              </a:solidFill>
            </a:endParaRPr>
          </a:p>
          <a:p>
            <a:pPr>
              <a:lnSpc>
                <a:spcPct val="115000"/>
              </a:lnSpc>
              <a:spcBef>
                <a:spcPts val="441"/>
              </a:spcBef>
            </a:pPr>
            <a:r>
              <a:rPr lang="en" sz="882">
                <a:solidFill>
                  <a:srgbClr val="3C3C3C"/>
                </a:solidFill>
              </a:rPr>
              <a:t>Mexicans had lived in the area of Texas, New Mexico, Arizona, and California since the earliest Spanish settlements. In the late 1800s, more Mexicans moved to this area, in part to escape poverty and civil unrest in Mexico. By 1890, many Mexicans were migrating into the Southwest. Around this time, railroads began extending their lines across the border, which made travel faster and easier.</a:t>
            </a:r>
            <a:endParaRPr sz="882">
              <a:solidFill>
                <a:srgbClr val="3C3C3C"/>
              </a:solidFill>
            </a:endParaRPr>
          </a:p>
          <a:p>
            <a:pPr>
              <a:lnSpc>
                <a:spcPct val="115000"/>
              </a:lnSpc>
              <a:spcBef>
                <a:spcPts val="441"/>
              </a:spcBef>
            </a:pPr>
            <a:r>
              <a:rPr lang="en" sz="882">
                <a:solidFill>
                  <a:srgbClr val="3C3C3C"/>
                </a:solidFill>
              </a:rPr>
              <a:t>Higher wages in the United States attracted many Mexicans. Some came to work on the railroads. Others labored in the copper mines of Arizona. Still others worked on the farms and in the citrus groves that blossomed throughout the region with the expansion of irrigation. The Mexican Revolution, which began in 1910, pushed even more Mexicans across the border.</a:t>
            </a:r>
            <a:endParaRPr sz="882">
              <a:solidFill>
                <a:srgbClr val="3C3C3C"/>
              </a:solidFill>
            </a:endParaRPr>
          </a:p>
          <a:p>
            <a:pPr>
              <a:lnSpc>
                <a:spcPct val="115000"/>
              </a:lnSpc>
              <a:spcBef>
                <a:spcPts val="441"/>
              </a:spcBef>
              <a:spcAft>
                <a:spcPts val="441"/>
              </a:spcAft>
            </a:pPr>
            <a:r>
              <a:rPr lang="en" sz="882">
                <a:solidFill>
                  <a:srgbClr val="3C3C3C"/>
                </a:solidFill>
              </a:rPr>
              <a:t>Like other immigrant groups, the Mexicans often suffered at the hands of native-born Americans. They might be welcomed as cheap labor, but they were commonly scorned as inferior to white Americans. Racist attitudes toward Mexicans, especially those with dark skin, led to discrimination. They were kept in low-level jobs and commonly denied access to public facilities, including restaurants. Many Mexican children were only allowed to attend segregated schools.</a:t>
            </a:r>
            <a:endParaRPr sz="882">
              <a:solidFill>
                <a:srgbClr val="3C3C3C"/>
              </a:solidFill>
            </a:endParaRPr>
          </a:p>
        </p:txBody>
      </p:sp>
      <p:pic>
        <p:nvPicPr>
          <p:cNvPr id="482" name="Google Shape;482;p5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547095" y="4322350"/>
            <a:ext cx="1962821" cy="1662296"/>
          </a:xfrm>
          <a:prstGeom prst="rect">
            <a:avLst/>
          </a:prstGeom>
          <a:noFill/>
          <a:ln w="9525" cap="flat" cmpd="sng">
            <a:solidFill>
              <a:schemeClr val="dk2"/>
            </a:solidFill>
            <a:prstDash val="solid"/>
            <a:round/>
            <a:headEnd type="none" w="sm" len="sm"/>
            <a:tailEnd type="none" w="sm" len="sm"/>
          </a:ln>
        </p:spPr>
      </p:pic>
      <p:pic>
        <p:nvPicPr>
          <p:cNvPr id="483" name="Google Shape;483;p52"/>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112898" y="6569503"/>
            <a:ext cx="1351160" cy="1698132"/>
          </a:xfrm>
          <a:prstGeom prst="rect">
            <a:avLst/>
          </a:prstGeom>
          <a:noFill/>
          <a:ln w="9525" cap="flat" cmpd="sng">
            <a:solidFill>
              <a:schemeClr val="dk2"/>
            </a:solidFill>
            <a:prstDash val="solid"/>
            <a:round/>
            <a:headEnd type="none" w="sm" len="sm"/>
            <a:tailEnd type="none" w="sm" len="sm"/>
          </a:ln>
        </p:spPr>
      </p:pic>
      <p:pic>
        <p:nvPicPr>
          <p:cNvPr id="484" name="Google Shape;484;p52"/>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1552377" y="6569504"/>
            <a:ext cx="2717857" cy="1698131"/>
          </a:xfrm>
          <a:prstGeom prst="rect">
            <a:avLst/>
          </a:prstGeom>
          <a:noFill/>
          <a:ln w="9525" cap="flat" cmpd="sng">
            <a:solidFill>
              <a:schemeClr val="dk2"/>
            </a:solidFill>
            <a:prstDash val="solid"/>
            <a:round/>
            <a:headEnd type="none" w="sm" len="sm"/>
            <a:tailEnd type="none" w="sm" len="sm"/>
          </a:ln>
        </p:spPr>
      </p:pic>
      <p:pic>
        <p:nvPicPr>
          <p:cNvPr id="485" name="Google Shape;485;p52"/>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4566949" y="4375853"/>
            <a:ext cx="2129161" cy="1350331"/>
          </a:xfrm>
          <a:prstGeom prst="rect">
            <a:avLst/>
          </a:prstGeom>
          <a:noFill/>
          <a:ln w="9525" cap="flat" cmpd="sng">
            <a:solidFill>
              <a:schemeClr val="dk2"/>
            </a:solidFill>
            <a:prstDash val="solid"/>
            <a:round/>
            <a:headEnd type="none" w="sm" len="sm"/>
            <a:tailEnd type="none" w="sm" len="sm"/>
          </a:ln>
        </p:spPr>
      </p:pic>
      <p:pic>
        <p:nvPicPr>
          <p:cNvPr id="486" name="Google Shape;486;p52"/>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4466107" y="5834834"/>
            <a:ext cx="2330846" cy="1308618"/>
          </a:xfrm>
          <a:prstGeom prst="rect">
            <a:avLst/>
          </a:prstGeom>
          <a:noFill/>
          <a:ln w="9525" cap="flat" cmpd="sng">
            <a:solidFill>
              <a:schemeClr val="dk2"/>
            </a:solidFill>
            <a:prstDash val="solid"/>
            <a:round/>
            <a:headEnd type="none" w="sm" len="sm"/>
            <a:tailEnd type="none" w="sm" len="sm"/>
          </a:ln>
        </p:spPr>
      </p:pic>
      <p:pic>
        <p:nvPicPr>
          <p:cNvPr id="487" name="Google Shape;487;p52"/>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4637184" y="7252103"/>
            <a:ext cx="1736113" cy="1662286"/>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53"/>
          <p:cNvSpPr txBox="1"/>
          <p:nvPr/>
        </p:nvSpPr>
        <p:spPr>
          <a:xfrm>
            <a:off x="112897" y="243132"/>
            <a:ext cx="6632206" cy="305206"/>
          </a:xfrm>
          <a:prstGeom prst="rect">
            <a:avLst/>
          </a:prstGeom>
          <a:noFill/>
          <a:ln w="9525" cap="flat" cmpd="sng">
            <a:solidFill>
              <a:srgbClr val="000000"/>
            </a:solidFill>
            <a:prstDash val="solid"/>
            <a:round/>
            <a:headEnd type="none" w="sm" len="sm"/>
            <a:tailEnd type="none" w="sm" len="sm"/>
          </a:ln>
        </p:spPr>
        <p:txBody>
          <a:bodyPr spcFirstLastPara="1" wrap="square" lIns="80669" tIns="80669" rIns="80669" bIns="80669" anchor="ctr" anchorCtr="0">
            <a:noAutofit/>
          </a:bodyPr>
          <a:lstStyle/>
          <a:p>
            <a:pPr algn="ctr"/>
            <a:r>
              <a:rPr lang="en" sz="1588" b="1">
                <a:latin typeface="Graduate"/>
                <a:ea typeface="Graduate"/>
                <a:cs typeface="Graduate"/>
                <a:sym typeface="Graduate"/>
              </a:rPr>
              <a:t>UNIT 3: Immigration</a:t>
            </a:r>
            <a:endParaRPr sz="1235">
              <a:latin typeface="Graduate"/>
              <a:ea typeface="Graduate"/>
              <a:cs typeface="Graduate"/>
              <a:sym typeface="Graduate"/>
            </a:endParaRPr>
          </a:p>
        </p:txBody>
      </p:sp>
      <p:sp>
        <p:nvSpPr>
          <p:cNvPr id="493" name="Google Shape;493;p53"/>
          <p:cNvSpPr txBox="1"/>
          <p:nvPr/>
        </p:nvSpPr>
        <p:spPr>
          <a:xfrm>
            <a:off x="112897" y="598743"/>
            <a:ext cx="6632206" cy="2871000"/>
          </a:xfrm>
          <a:prstGeom prst="rect">
            <a:avLst/>
          </a:prstGeom>
          <a:noFill/>
          <a:ln>
            <a:noFill/>
          </a:ln>
        </p:spPr>
        <p:txBody>
          <a:bodyPr spcFirstLastPara="1" wrap="square" lIns="80669" tIns="80669" rIns="80669" bIns="80669" anchor="t" anchorCtr="0">
            <a:noAutofit/>
          </a:bodyPr>
          <a:lstStyle/>
          <a:p>
            <a:pPr>
              <a:lnSpc>
                <a:spcPct val="115000"/>
              </a:lnSpc>
            </a:pPr>
            <a:r>
              <a:rPr lang="en" sz="882" b="1" u="sng">
                <a:solidFill>
                  <a:srgbClr val="3C3C3C"/>
                </a:solidFill>
              </a:rPr>
              <a:t>Crossing the Northern Border: The French Canadians</a:t>
            </a:r>
            <a:r>
              <a:rPr lang="en" sz="882">
                <a:solidFill>
                  <a:srgbClr val="3C3C3C"/>
                </a:solidFill>
              </a:rPr>
              <a:t> Many Canadians also came to the United States after the Civil War. Between 1865 and 1900, more than 900,000 immigrants arrived from Canada. Some of these were English-speaking Protestants, but a larger number were French-speaking Catholics. They arrived mainly from the province of Quebec.</a:t>
            </a:r>
            <a:endParaRPr sz="882">
              <a:solidFill>
                <a:srgbClr val="3C3C3C"/>
              </a:solidFill>
            </a:endParaRPr>
          </a:p>
          <a:p>
            <a:pPr>
              <a:lnSpc>
                <a:spcPct val="115000"/>
              </a:lnSpc>
              <a:spcBef>
                <a:spcPts val="441"/>
              </a:spcBef>
            </a:pPr>
            <a:r>
              <a:rPr lang="en" sz="882">
                <a:solidFill>
                  <a:srgbClr val="3C3C3C"/>
                </a:solidFill>
              </a:rPr>
              <a:t>Like other immigrants, the French Canadians were seeking greater opportunities than they had at home. Typically, they traveled by train across the border to the United States. But most did not go too far south. The majority settled in New England and around the Great Lakes. There they worked chiefly in textile mills and lumber camps.</a:t>
            </a:r>
            <a:endParaRPr sz="882">
              <a:solidFill>
                <a:srgbClr val="3C3C3C"/>
              </a:solidFill>
            </a:endParaRPr>
          </a:p>
          <a:p>
            <a:pPr>
              <a:lnSpc>
                <a:spcPct val="115000"/>
              </a:lnSpc>
              <a:spcBef>
                <a:spcPts val="441"/>
              </a:spcBef>
            </a:pPr>
            <a:r>
              <a:rPr lang="en" sz="882">
                <a:solidFill>
                  <a:srgbClr val="3C3C3C"/>
                </a:solidFill>
              </a:rPr>
              <a:t>With their language, religion, and customs, the French Canadians differed from the English-speaking society around them. At first, they resisted Americanization, preferring to maintain their cultural and historical ties to Quebec. In part because of their apparent unwillingness to assimilate, French Canadians came under attack by nativists. In 1881, a Massachusetts official declared,</a:t>
            </a:r>
            <a:endParaRPr sz="882">
              <a:solidFill>
                <a:srgbClr val="3C3C3C"/>
              </a:solidFill>
            </a:endParaRPr>
          </a:p>
          <a:p>
            <a:pPr marL="336194" marR="336194">
              <a:lnSpc>
                <a:spcPct val="115000"/>
              </a:lnSpc>
              <a:spcBef>
                <a:spcPts val="441"/>
              </a:spcBef>
            </a:pPr>
            <a:r>
              <a:rPr lang="en" sz="882">
                <a:solidFill>
                  <a:srgbClr val="3C3C3C"/>
                </a:solidFill>
              </a:rPr>
              <a:t>The Canadian French are the Chinese of the Eastern States. They care nothing for our institutions . . . Their purpose is merely to sojourn [stay temporarily] a few years as aliens . . . They are a horde of industrial invaders, not a stream of stable settlers.</a:t>
            </a:r>
            <a:endParaRPr sz="882">
              <a:solidFill>
                <a:srgbClr val="3C3C3C"/>
              </a:solidFill>
            </a:endParaRPr>
          </a:p>
          <a:p>
            <a:pPr marL="336194" marR="336194">
              <a:lnSpc>
                <a:spcPct val="115000"/>
              </a:lnSpc>
              <a:spcBef>
                <a:spcPts val="441"/>
              </a:spcBef>
            </a:pPr>
            <a:r>
              <a:rPr lang="en" sz="882">
                <a:solidFill>
                  <a:srgbClr val="3C3C3C"/>
                </a:solidFill>
              </a:rPr>
              <a:t>—Massachusetts Bureau of Statistics of Labor, Twelfth Annual Report, 1881</a:t>
            </a:r>
            <a:endParaRPr sz="882">
              <a:solidFill>
                <a:srgbClr val="3C3C3C"/>
              </a:solidFill>
            </a:endParaRPr>
          </a:p>
          <a:p>
            <a:pPr>
              <a:lnSpc>
                <a:spcPct val="115000"/>
              </a:lnSpc>
              <a:spcBef>
                <a:spcPts val="441"/>
              </a:spcBef>
              <a:spcAft>
                <a:spcPts val="441"/>
              </a:spcAft>
            </a:pPr>
            <a:r>
              <a:rPr lang="en" sz="882">
                <a:solidFill>
                  <a:srgbClr val="3C3C3C"/>
                </a:solidFill>
              </a:rPr>
              <a:t>European, Asian, Mexican, and French Canadian immigrants all faced accusations that they were unwilling to become members of American society. In time, all would prove the nativists wrong. They would establish vibrant ethnic communities, and their cultures would become vital pieces of the American mosaic.</a:t>
            </a:r>
            <a:endParaRPr sz="882">
              <a:solidFill>
                <a:srgbClr val="3C3C3C"/>
              </a:solidFill>
            </a:endParaRPr>
          </a:p>
        </p:txBody>
      </p:sp>
      <p:pic>
        <p:nvPicPr>
          <p:cNvPr id="494" name="Google Shape;494;p5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15051" y="3604214"/>
            <a:ext cx="2934858" cy="2021383"/>
          </a:xfrm>
          <a:prstGeom prst="rect">
            <a:avLst/>
          </a:prstGeom>
          <a:noFill/>
          <a:ln w="9525" cap="flat" cmpd="sng">
            <a:solidFill>
              <a:schemeClr val="dk2"/>
            </a:solidFill>
            <a:prstDash val="solid"/>
            <a:round/>
            <a:headEnd type="none" w="sm" len="sm"/>
            <a:tailEnd type="none" w="sm" len="sm"/>
          </a:ln>
        </p:spPr>
      </p:pic>
      <p:pic>
        <p:nvPicPr>
          <p:cNvPr id="495" name="Google Shape;495;p53"/>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3348023" y="3604213"/>
            <a:ext cx="3091529" cy="2021382"/>
          </a:xfrm>
          <a:prstGeom prst="rect">
            <a:avLst/>
          </a:prstGeom>
          <a:noFill/>
          <a:ln w="9525" cap="flat" cmpd="sng">
            <a:solidFill>
              <a:schemeClr val="dk2"/>
            </a:solidFill>
            <a:prstDash val="solid"/>
            <a:round/>
            <a:headEnd type="none" w="sm" len="sm"/>
            <a:tailEnd type="none" w="sm" len="sm"/>
          </a:ln>
        </p:spPr>
      </p:pic>
      <p:pic>
        <p:nvPicPr>
          <p:cNvPr id="496" name="Google Shape;496;p53"/>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134471" y="5760066"/>
            <a:ext cx="3015441" cy="2174035"/>
          </a:xfrm>
          <a:prstGeom prst="rect">
            <a:avLst/>
          </a:prstGeom>
          <a:noFill/>
          <a:ln w="9525" cap="flat" cmpd="sng">
            <a:solidFill>
              <a:schemeClr val="dk2"/>
            </a:solidFill>
            <a:prstDash val="solid"/>
            <a:round/>
            <a:headEnd type="none" w="sm" len="sm"/>
            <a:tailEnd type="none" w="sm" len="sm"/>
          </a:ln>
        </p:spPr>
      </p:pic>
      <p:pic>
        <p:nvPicPr>
          <p:cNvPr id="497" name="Google Shape;497;p53"/>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3284380" y="5760067"/>
            <a:ext cx="3439150" cy="2122029"/>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Shape 461"/>
          <p:cNvSpPr txBox="1"/>
          <p:nvPr/>
        </p:nvSpPr>
        <p:spPr>
          <a:xfrm flipH="1">
            <a:off x="167912" y="592418"/>
            <a:ext cx="6522088" cy="1172647"/>
          </a:xfrm>
          <a:prstGeom prst="rect">
            <a:avLst/>
          </a:prstGeom>
          <a:noFill/>
          <a:ln>
            <a:noFill/>
          </a:ln>
        </p:spPr>
        <p:txBody>
          <a:bodyPr lIns="90529" tIns="90529" rIns="90529" bIns="90529" anchor="t" anchorCtr="0">
            <a:noAutofit/>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412" b="0" i="0" u="none" strike="noStrike" kern="0" cap="none" spc="0" normalizeH="0" baseline="0" noProof="0" dirty="0">
              <a:ln>
                <a:noFill/>
              </a:ln>
              <a:solidFill>
                <a:srgbClr val="000000"/>
              </a:solidFill>
              <a:effectLst/>
              <a:uLnTx/>
              <a:uFillTx/>
              <a:latin typeface="Arial"/>
              <a:cs typeface="Arial"/>
              <a:sym typeface="Arial"/>
            </a:endParaRPr>
          </a:p>
        </p:txBody>
      </p:sp>
      <p:sp>
        <p:nvSpPr>
          <p:cNvPr id="462" name="Shape 462"/>
          <p:cNvSpPr txBox="1"/>
          <p:nvPr/>
        </p:nvSpPr>
        <p:spPr>
          <a:xfrm>
            <a:off x="360559" y="84712"/>
            <a:ext cx="6129794" cy="507706"/>
          </a:xfrm>
          <a:prstGeom prst="rect">
            <a:avLst/>
          </a:prstGeom>
          <a:noFill/>
          <a:ln>
            <a:noFill/>
          </a:ln>
        </p:spPr>
        <p:txBody>
          <a:bodyPr lIns="90529" tIns="45243" rIns="90529" bIns="45243" anchor="t" anchorCtr="0">
            <a:noAutofit/>
          </a:bodyPr>
          <a:lstStyle/>
          <a:p>
            <a:pPr marL="0" marR="0" lvl="0" indent="0" algn="ctr" defTabSz="806867" rtl="0" eaLnBrk="1" fontAlgn="auto" latinLnBrk="0" hangingPunct="1">
              <a:lnSpc>
                <a:spcPct val="100000"/>
              </a:lnSpc>
              <a:spcBef>
                <a:spcPts val="0"/>
              </a:spcBef>
              <a:spcAft>
                <a:spcPts val="0"/>
              </a:spcAft>
              <a:buClrTx/>
              <a:buSzPct val="25000"/>
              <a:buFontTx/>
              <a:buNone/>
              <a:tabLst/>
              <a:defRPr/>
            </a:pPr>
            <a:r>
              <a:rPr kumimoji="0" lang="en-US" sz="2735" b="0" i="0" u="none" strike="noStrike" kern="0" cap="none" spc="0" normalizeH="0" baseline="0" noProof="0" dirty="0">
                <a:ln>
                  <a:noFill/>
                </a:ln>
                <a:solidFill>
                  <a:srgbClr val="FF0000"/>
                </a:solidFill>
                <a:effectLst/>
                <a:uLnTx/>
                <a:uFillTx/>
                <a:latin typeface="Impact"/>
                <a:ea typeface="Impact"/>
                <a:cs typeface="Impact"/>
                <a:sym typeface="Impact"/>
              </a:rPr>
              <a:t>Immigration Islands</a:t>
            </a:r>
          </a:p>
        </p:txBody>
      </p:sp>
      <p:sp>
        <p:nvSpPr>
          <p:cNvPr id="469" name="Shape 469"/>
          <p:cNvSpPr txBox="1"/>
          <p:nvPr/>
        </p:nvSpPr>
        <p:spPr>
          <a:xfrm>
            <a:off x="0" y="3754093"/>
            <a:ext cx="6858000" cy="1602120"/>
          </a:xfrm>
          <a:prstGeom prst="rect">
            <a:avLst/>
          </a:prstGeom>
          <a:noFill/>
          <a:ln>
            <a:noFill/>
          </a:ln>
        </p:spPr>
        <p:txBody>
          <a:bodyPr lIns="90529" tIns="90529" rIns="90529" bIns="90529" anchor="ctr" anchorCtr="0">
            <a:noAutofit/>
          </a:bodyPr>
          <a:lstStyle/>
          <a:p>
            <a:pPr marL="0" marR="0" lvl="0" indent="0" algn="ctr" defTabSz="80686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a:cs typeface="Arial"/>
                <a:sym typeface="Arial"/>
              </a:rPr>
              <a:t>Directions: </a:t>
            </a:r>
            <a:r>
              <a:rPr kumimoji="0" lang="en-US" sz="1200" i="0" u="none" strike="noStrike" kern="0" cap="none" spc="0" normalizeH="0" baseline="0" noProof="0" dirty="0">
                <a:ln>
                  <a:noFill/>
                </a:ln>
                <a:solidFill>
                  <a:srgbClr val="000000"/>
                </a:solidFill>
                <a:effectLst/>
                <a:uLnTx/>
                <a:uFillTx/>
                <a:latin typeface="Arial"/>
                <a:cs typeface="Arial"/>
                <a:sym typeface="Arial"/>
              </a:rPr>
              <a:t>Millions of immigrants came to the United States at the turn of the century. </a:t>
            </a:r>
            <a:br>
              <a:rPr kumimoji="0" lang="en-US" sz="1200" i="0" u="none" strike="noStrike" kern="0" cap="none" spc="0" normalizeH="0" baseline="0" noProof="0" dirty="0">
                <a:ln>
                  <a:noFill/>
                </a:ln>
                <a:solidFill>
                  <a:srgbClr val="000000"/>
                </a:solidFill>
                <a:effectLst/>
                <a:uLnTx/>
                <a:uFillTx/>
                <a:latin typeface="Arial"/>
                <a:cs typeface="Arial"/>
                <a:sym typeface="Arial"/>
              </a:rPr>
            </a:br>
            <a:r>
              <a:rPr kumimoji="0" lang="en-US" sz="1200" i="0" u="none" strike="noStrike" kern="0" cap="none" spc="0" normalizeH="0" baseline="0" noProof="0" dirty="0">
                <a:ln>
                  <a:noFill/>
                </a:ln>
                <a:solidFill>
                  <a:srgbClr val="000000"/>
                </a:solidFill>
                <a:effectLst/>
                <a:uLnTx/>
                <a:uFillTx/>
                <a:latin typeface="Arial"/>
                <a:cs typeface="Arial"/>
                <a:sym typeface="Arial"/>
              </a:rPr>
              <a:t>Many arrived with few possessions and little money. They faced many</a:t>
            </a:r>
            <a:r>
              <a:rPr kumimoji="0" lang="en-US" sz="1200" i="0" u="none" strike="noStrike" kern="0" cap="none" spc="0" normalizeH="0" noProof="0" dirty="0">
                <a:ln>
                  <a:noFill/>
                </a:ln>
                <a:solidFill>
                  <a:srgbClr val="000000"/>
                </a:solidFill>
                <a:effectLst/>
                <a:uLnTx/>
                <a:uFillTx/>
                <a:latin typeface="Arial"/>
                <a:cs typeface="Arial"/>
                <a:sym typeface="Arial"/>
              </a:rPr>
              <a:t> challenges </a:t>
            </a:r>
            <a:br>
              <a:rPr kumimoji="0" lang="en-US" sz="1200" i="0" u="none" strike="noStrike" kern="0" cap="none" spc="0" normalizeH="0" noProof="0" dirty="0">
                <a:ln>
                  <a:noFill/>
                </a:ln>
                <a:solidFill>
                  <a:srgbClr val="000000"/>
                </a:solidFill>
                <a:effectLst/>
                <a:uLnTx/>
                <a:uFillTx/>
                <a:latin typeface="Arial"/>
                <a:cs typeface="Arial"/>
                <a:sym typeface="Arial"/>
              </a:rPr>
            </a:br>
            <a:r>
              <a:rPr kumimoji="0" lang="en-US" sz="1200" i="0" u="none" strike="noStrike" kern="0" cap="none" spc="0" normalizeH="0" noProof="0" dirty="0">
                <a:ln>
                  <a:noFill/>
                </a:ln>
                <a:solidFill>
                  <a:srgbClr val="000000"/>
                </a:solidFill>
                <a:effectLst/>
                <a:uLnTx/>
                <a:uFillTx/>
                <a:latin typeface="Arial"/>
                <a:cs typeface="Arial"/>
                <a:sym typeface="Arial"/>
              </a:rPr>
              <a:t>adapting to life in their new home. </a:t>
            </a:r>
            <a:r>
              <a:rPr kumimoji="0" lang="en-US" sz="1200" i="1" u="none" strike="noStrike" kern="0" cap="none" spc="0" normalizeH="0" noProof="0" dirty="0">
                <a:ln>
                  <a:noFill/>
                </a:ln>
                <a:solidFill>
                  <a:srgbClr val="000000"/>
                </a:solidFill>
                <a:effectLst/>
                <a:uLnTx/>
                <a:uFillTx/>
                <a:latin typeface="Arial"/>
                <a:cs typeface="Arial"/>
                <a:sym typeface="Arial"/>
              </a:rPr>
              <a:t>History Alive! Chapter 15</a:t>
            </a:r>
          </a:p>
          <a:p>
            <a:pPr lvl="0" algn="ctr" defTabSz="806867">
              <a:defRPr/>
            </a:pPr>
            <a:r>
              <a:rPr lang="en-US" sz="1200" baseline="0" dirty="0"/>
              <a:t>Continue reading in the chapter and follow these links </a:t>
            </a:r>
          </a:p>
          <a:p>
            <a:pPr lvl="0" algn="ctr" defTabSz="806867">
              <a:defRPr/>
            </a:pPr>
            <a:r>
              <a:rPr lang="en-US" sz="1200" dirty="0">
                <a:hlinkClick r:id="rId3"/>
              </a:rPr>
              <a:t>https://www.youtube.com/watch?v=ubT-Bm36L2U</a:t>
            </a:r>
            <a:r>
              <a:rPr lang="en-US" sz="1200" dirty="0"/>
              <a:t>   </a:t>
            </a:r>
            <a:br>
              <a:rPr lang="en-US" sz="1200" baseline="0" dirty="0"/>
            </a:br>
            <a:r>
              <a:rPr lang="en-US" sz="1200" baseline="0" dirty="0"/>
              <a:t> </a:t>
            </a:r>
            <a:r>
              <a:rPr lang="en-US" sz="1200" baseline="0" dirty="0">
                <a:hlinkClick r:id="rId4"/>
              </a:rPr>
              <a:t>https://www.history.com/topics/ellis-island</a:t>
            </a:r>
            <a:r>
              <a:rPr lang="en-US" sz="1200" baseline="0" dirty="0"/>
              <a:t>  </a:t>
            </a:r>
            <a:br>
              <a:rPr lang="en-US" sz="1200" baseline="0" dirty="0"/>
            </a:br>
            <a:r>
              <a:rPr lang="en-US" sz="1200" baseline="0" dirty="0">
                <a:hlinkClick r:id="rId5"/>
              </a:rPr>
              <a:t>https://www.britannica.com/topic/Angel-Island-Immigration-Station</a:t>
            </a:r>
            <a:r>
              <a:rPr lang="en-US" sz="1200" baseline="0" dirty="0"/>
              <a:t>   </a:t>
            </a:r>
            <a:br>
              <a:rPr lang="en-US" sz="1200" baseline="0" dirty="0"/>
            </a:br>
            <a:r>
              <a:rPr lang="en-US" sz="1200" baseline="0" dirty="0"/>
              <a:t> in order to respond</a:t>
            </a:r>
            <a:r>
              <a:rPr lang="en-US" sz="1200" dirty="0"/>
              <a:t> to the prompts below.</a:t>
            </a:r>
            <a:endParaRPr kumimoji="0" lang="en-US" sz="1200" u="none" strike="noStrike" kern="0" cap="none" spc="0" normalizeH="0" baseline="0" noProof="0" dirty="0">
              <a:ln>
                <a:noFill/>
              </a:ln>
              <a:solidFill>
                <a:srgbClr val="000000"/>
              </a:solidFill>
              <a:effectLst/>
              <a:uLnTx/>
              <a:uFillTx/>
              <a:latin typeface="Arial"/>
              <a:cs typeface="Arial"/>
              <a:sym typeface="Arial"/>
            </a:endParaRPr>
          </a:p>
        </p:txBody>
      </p:sp>
      <p:sp>
        <p:nvSpPr>
          <p:cNvPr id="470" name="Shape 470"/>
          <p:cNvSpPr txBox="1"/>
          <p:nvPr/>
        </p:nvSpPr>
        <p:spPr>
          <a:xfrm>
            <a:off x="80500" y="5393093"/>
            <a:ext cx="6689912" cy="3620277"/>
          </a:xfrm>
          <a:prstGeom prst="rect">
            <a:avLst/>
          </a:prstGeom>
          <a:solidFill>
            <a:srgbClr val="D0E0E3"/>
          </a:solidFill>
          <a:ln>
            <a:noFill/>
          </a:ln>
        </p:spPr>
        <p:txBody>
          <a:bodyPr lIns="90529" tIns="90529" rIns="90529" bIns="90529" anchor="t" anchorCtr="0">
            <a:noAutofit/>
          </a:bodyPr>
          <a:lstStyle/>
          <a:p>
            <a:pPr marL="0" marR="0" lvl="0" indent="0" algn="ctr" defTabSz="80686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80686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What were some of the reasons (pull factors) for Europeans immigrating to the United States?</a:t>
            </a:r>
          </a:p>
          <a:p>
            <a:pPr marL="0" marR="0" lvl="0" indent="0" algn="ctr" defTabSz="806867" rtl="0" eaLnBrk="1" fontAlgn="auto" latinLnBrk="0" hangingPunct="1">
              <a:lnSpc>
                <a:spcPct val="100000"/>
              </a:lnSpc>
              <a:spcBef>
                <a:spcPts val="0"/>
              </a:spcBef>
              <a:spcAft>
                <a:spcPts val="0"/>
              </a:spcAft>
              <a:buClrTx/>
              <a:buSzTx/>
              <a:buFontTx/>
              <a:buNone/>
              <a:tabLst/>
              <a:defRPr/>
            </a:pPr>
            <a:endParaRPr lang="en-US" sz="1200" dirty="0"/>
          </a:p>
          <a:p>
            <a:pPr marL="0" marR="0" lvl="0" indent="0" algn="ctr" defTabSz="80686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What were some of</a:t>
            </a:r>
            <a:r>
              <a:rPr kumimoji="0" lang="en-US" sz="1200" b="0" i="0" u="none" strike="noStrike" kern="0" cap="none" spc="0" normalizeH="0" noProof="0" dirty="0">
                <a:ln>
                  <a:noFill/>
                </a:ln>
                <a:solidFill>
                  <a:srgbClr val="000000"/>
                </a:solidFill>
                <a:effectLst/>
                <a:uLnTx/>
                <a:uFillTx/>
                <a:latin typeface="Arial"/>
                <a:cs typeface="Arial"/>
                <a:sym typeface="Arial"/>
              </a:rPr>
              <a:t> the difficulties (push factors) for Europeans immigrating to the U.S.?</a:t>
            </a:r>
          </a:p>
          <a:p>
            <a:pPr marL="0" marR="0" lvl="0" indent="0" algn="ctr" defTabSz="806867" rtl="0" eaLnBrk="1" fontAlgn="auto" latinLnBrk="0" hangingPunct="1">
              <a:lnSpc>
                <a:spcPct val="100000"/>
              </a:lnSpc>
              <a:spcBef>
                <a:spcPts val="0"/>
              </a:spcBef>
              <a:spcAft>
                <a:spcPts val="0"/>
              </a:spcAft>
              <a:buClrTx/>
              <a:buSzTx/>
              <a:buFontTx/>
              <a:buNone/>
              <a:tabLst/>
              <a:defRPr/>
            </a:pPr>
            <a:endParaRPr lang="en-US" sz="1200" dirty="0"/>
          </a:p>
          <a:p>
            <a:pPr marL="0" marR="0" lvl="0" indent="0" algn="ctr" defTabSz="80686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noProof="0" dirty="0">
                <a:ln>
                  <a:noFill/>
                </a:ln>
                <a:solidFill>
                  <a:srgbClr val="000000"/>
                </a:solidFill>
                <a:effectLst/>
                <a:uLnTx/>
                <a:uFillTx/>
                <a:latin typeface="Arial"/>
                <a:cs typeface="Arial"/>
                <a:sym typeface="Arial"/>
              </a:rPr>
              <a:t>What were some of the examinations and inspections immigrants endured?</a:t>
            </a:r>
          </a:p>
          <a:p>
            <a:pPr marL="0" marR="0" lvl="0" indent="0" algn="ctr" defTabSz="806867" rtl="0" eaLnBrk="1" fontAlgn="auto" latinLnBrk="0" hangingPunct="1">
              <a:lnSpc>
                <a:spcPct val="100000"/>
              </a:lnSpc>
              <a:spcBef>
                <a:spcPts val="0"/>
              </a:spcBef>
              <a:spcAft>
                <a:spcPts val="0"/>
              </a:spcAft>
              <a:buClrTx/>
              <a:buSzTx/>
              <a:buFontTx/>
              <a:buNone/>
              <a:tabLst/>
              <a:defRPr/>
            </a:pPr>
            <a:endParaRPr lang="en-US" sz="1200" dirty="0"/>
          </a:p>
          <a:p>
            <a:pPr marL="0" marR="0" lvl="0" indent="0" algn="ctr" defTabSz="80686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noProof="0" dirty="0">
                <a:ln>
                  <a:noFill/>
                </a:ln>
                <a:solidFill>
                  <a:srgbClr val="000000"/>
                </a:solidFill>
                <a:effectLst/>
                <a:uLnTx/>
                <a:uFillTx/>
                <a:latin typeface="Arial"/>
                <a:cs typeface="Arial"/>
                <a:sym typeface="Arial"/>
              </a:rPr>
              <a:t>What happened if an immigrant failed these </a:t>
            </a:r>
            <a:r>
              <a:rPr lang="en-US" sz="1200" dirty="0"/>
              <a:t>examinations/inspections?</a:t>
            </a:r>
            <a:endParaRPr kumimoji="0" lang="en-US" sz="1200" b="0" i="0" u="none" strike="noStrike" kern="0" cap="none" spc="0" normalizeH="0" noProof="0" dirty="0">
              <a:ln>
                <a:noFill/>
              </a:ln>
              <a:solidFill>
                <a:srgbClr val="000000"/>
              </a:solidFill>
              <a:effectLst/>
              <a:uLnTx/>
              <a:uFillTx/>
              <a:latin typeface="Arial"/>
              <a:cs typeface="Arial"/>
              <a:sym typeface="Arial"/>
            </a:endParaRPr>
          </a:p>
          <a:p>
            <a:pPr marL="0" marR="0" lvl="0" indent="0" algn="ctr" defTabSz="806867"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ctr" defTabSz="80686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noProof="0" dirty="0">
                <a:ln>
                  <a:noFill/>
                </a:ln>
                <a:solidFill>
                  <a:srgbClr val="000000"/>
                </a:solidFill>
                <a:effectLst/>
                <a:uLnTx/>
                <a:uFillTx/>
                <a:latin typeface="Arial"/>
                <a:cs typeface="Arial"/>
                <a:sym typeface="Arial"/>
              </a:rPr>
              <a:t>Compare and contrast Angel and Ellis Island.</a:t>
            </a:r>
          </a:p>
          <a:p>
            <a:pPr marL="0" marR="0" lvl="0" indent="0" algn="ctr" defTabSz="806867"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ctr" defTabSz="80686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noProof="0" dirty="0">
                <a:ln>
                  <a:noFill/>
                </a:ln>
                <a:solidFill>
                  <a:srgbClr val="000000"/>
                </a:solidFill>
                <a:effectLst/>
                <a:uLnTx/>
                <a:uFillTx/>
                <a:latin typeface="Arial"/>
                <a:cs typeface="Arial"/>
                <a:sym typeface="Arial"/>
              </a:rPr>
              <a:t>What was Angel </a:t>
            </a:r>
            <a:r>
              <a:rPr lang="en-US" sz="1200" dirty="0"/>
              <a:t>Island called in respect to Ellis Island?</a:t>
            </a:r>
          </a:p>
          <a:p>
            <a:pPr marL="0" marR="0" lvl="0" indent="0" algn="ctr" defTabSz="80686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806867" rtl="0" eaLnBrk="1" fontAlgn="auto" latinLnBrk="0" hangingPunct="1">
              <a:lnSpc>
                <a:spcPct val="100000"/>
              </a:lnSpc>
              <a:spcBef>
                <a:spcPts val="0"/>
              </a:spcBef>
              <a:spcAft>
                <a:spcPts val="0"/>
              </a:spcAft>
              <a:buClrTx/>
              <a:buSzTx/>
              <a:buFontTx/>
              <a:buNone/>
              <a:tabLst/>
              <a:defRPr/>
            </a:pPr>
            <a:r>
              <a:rPr lang="en-US" sz="1200" dirty="0"/>
              <a:t>What is the famous statue located at Ellis Island?</a:t>
            </a:r>
          </a:p>
          <a:p>
            <a:pPr marL="0" marR="0" lvl="0" indent="0" algn="ctr" defTabSz="80686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806867" rtl="0" eaLnBrk="1" fontAlgn="auto" latinLnBrk="0" hangingPunct="1">
              <a:lnSpc>
                <a:spcPct val="100000"/>
              </a:lnSpc>
              <a:spcBef>
                <a:spcPts val="0"/>
              </a:spcBef>
              <a:spcAft>
                <a:spcPts val="0"/>
              </a:spcAft>
              <a:buClrTx/>
              <a:buSzTx/>
              <a:buFontTx/>
              <a:buNone/>
              <a:tabLst/>
              <a:defRPr/>
            </a:pPr>
            <a:r>
              <a:rPr lang="en-US" sz="1200" dirty="0"/>
              <a:t>What are the famous landmarks in regards to Angel Island?</a:t>
            </a:r>
          </a:p>
          <a:p>
            <a:pPr marL="0" marR="0" lvl="0" indent="0" algn="ctr" defTabSz="806867" rtl="0" eaLnBrk="1" fontAlgn="auto" latinLnBrk="0" hangingPunct="1">
              <a:lnSpc>
                <a:spcPct val="100000"/>
              </a:lnSpc>
              <a:spcBef>
                <a:spcPts val="0"/>
              </a:spcBef>
              <a:spcAft>
                <a:spcPts val="0"/>
              </a:spcAft>
              <a:buClrTx/>
              <a:buSzTx/>
              <a:buFontTx/>
              <a:buNone/>
              <a:tabLst/>
              <a:defRPr/>
            </a:pPr>
            <a:endParaRPr lang="en-US" sz="1200" dirty="0"/>
          </a:p>
          <a:p>
            <a:pPr marL="0" marR="0" lvl="0" indent="0" algn="ctr" defTabSz="806867" rtl="0" eaLnBrk="1" fontAlgn="auto" latinLnBrk="0" hangingPunct="1">
              <a:lnSpc>
                <a:spcPct val="100000"/>
              </a:lnSpc>
              <a:spcBef>
                <a:spcPts val="0"/>
              </a:spcBef>
              <a:spcAft>
                <a:spcPts val="0"/>
              </a:spcAft>
              <a:buClrTx/>
              <a:buSzTx/>
              <a:buFontTx/>
              <a:buNone/>
              <a:tabLst/>
              <a:defRPr/>
            </a:pPr>
            <a:r>
              <a:rPr lang="en-US" sz="1200" dirty="0"/>
              <a:t>What was the Chinese Exclusion Act? Why is it significant in respect to this topic?</a:t>
            </a:r>
          </a:p>
          <a:p>
            <a:pPr marL="0" marR="0" lvl="0" indent="0" algn="ctr" defTabSz="806867" rtl="0" eaLnBrk="1" fontAlgn="auto" latinLnBrk="0" hangingPunct="1">
              <a:lnSpc>
                <a:spcPct val="100000"/>
              </a:lnSpc>
              <a:spcBef>
                <a:spcPts val="0"/>
              </a:spcBef>
              <a:spcAft>
                <a:spcPts val="0"/>
              </a:spcAft>
              <a:buClrTx/>
              <a:buSzTx/>
              <a:buFontTx/>
              <a:buNone/>
              <a:tabLst/>
              <a:defRPr/>
            </a:pPr>
            <a:endParaRPr lang="en-US" sz="1200" dirty="0"/>
          </a:p>
          <a:p>
            <a:pPr marL="0" marR="0" lvl="0" indent="0" algn="ctr" defTabSz="806867" rtl="0" eaLnBrk="1" fontAlgn="auto" latinLnBrk="0" hangingPunct="1">
              <a:lnSpc>
                <a:spcPct val="100000"/>
              </a:lnSpc>
              <a:spcBef>
                <a:spcPts val="0"/>
              </a:spcBef>
              <a:spcAft>
                <a:spcPts val="0"/>
              </a:spcAft>
              <a:buClrTx/>
              <a:buSzTx/>
              <a:buFontTx/>
              <a:buNone/>
              <a:tabLst/>
              <a:defRPr/>
            </a:pPr>
            <a:endParaRPr lang="en-US" sz="1200" dirty="0"/>
          </a:p>
        </p:txBody>
      </p:sp>
      <p:sp>
        <p:nvSpPr>
          <p:cNvPr id="8" name="Shape 462"/>
          <p:cNvSpPr txBox="1"/>
          <p:nvPr/>
        </p:nvSpPr>
        <p:spPr>
          <a:xfrm>
            <a:off x="461086" y="3338094"/>
            <a:ext cx="6129794" cy="507706"/>
          </a:xfrm>
          <a:prstGeom prst="rect">
            <a:avLst/>
          </a:prstGeom>
          <a:noFill/>
          <a:ln>
            <a:noFill/>
          </a:ln>
        </p:spPr>
        <p:txBody>
          <a:bodyPr lIns="90529" tIns="45243" rIns="90529" bIns="45243" anchor="t" anchorCtr="0">
            <a:noAutofit/>
          </a:bodyPr>
          <a:lstStyle/>
          <a:p>
            <a:pPr marL="0" marR="0" lvl="0" indent="0" algn="ctr" defTabSz="806867" rtl="0" eaLnBrk="1" fontAlgn="auto" latinLnBrk="0" hangingPunct="1">
              <a:lnSpc>
                <a:spcPct val="100000"/>
              </a:lnSpc>
              <a:spcBef>
                <a:spcPts val="0"/>
              </a:spcBef>
              <a:spcAft>
                <a:spcPts val="0"/>
              </a:spcAft>
              <a:buClrTx/>
              <a:buSzPct val="25000"/>
              <a:buFontTx/>
              <a:buNone/>
              <a:tabLst/>
              <a:defRPr/>
            </a:pPr>
            <a:r>
              <a:rPr kumimoji="0" lang="en-US" sz="2735" b="0" i="0" u="none" strike="noStrike" kern="0" cap="none" spc="0" normalizeH="0" baseline="0" noProof="0" dirty="0">
                <a:ln>
                  <a:noFill/>
                </a:ln>
                <a:solidFill>
                  <a:schemeClr val="accent1">
                    <a:lumMod val="75000"/>
                  </a:schemeClr>
                </a:solidFill>
                <a:effectLst/>
                <a:uLnTx/>
                <a:uFillTx/>
                <a:latin typeface="Impact"/>
                <a:ea typeface="Impact"/>
                <a:cs typeface="Impact"/>
                <a:sym typeface="Impact"/>
              </a:rPr>
              <a:t>Ellis Island			Angel</a:t>
            </a:r>
            <a:r>
              <a:rPr kumimoji="0" lang="en-US" sz="2735" b="0" i="0" u="none" strike="noStrike" kern="0" cap="none" spc="0" normalizeH="0" noProof="0" dirty="0">
                <a:ln>
                  <a:noFill/>
                </a:ln>
                <a:solidFill>
                  <a:schemeClr val="accent1">
                    <a:lumMod val="75000"/>
                  </a:schemeClr>
                </a:solidFill>
                <a:effectLst/>
                <a:uLnTx/>
                <a:uFillTx/>
                <a:latin typeface="Impact"/>
                <a:ea typeface="Impact"/>
                <a:cs typeface="Impact"/>
                <a:sym typeface="Impact"/>
              </a:rPr>
              <a:t> Island</a:t>
            </a:r>
            <a:endParaRPr kumimoji="0" lang="en-US" sz="2735" b="0" i="0" u="none" strike="noStrike" kern="0" cap="none" spc="0" normalizeH="0" baseline="0" noProof="0" dirty="0">
              <a:ln>
                <a:noFill/>
              </a:ln>
              <a:solidFill>
                <a:schemeClr val="accent1">
                  <a:lumMod val="75000"/>
                </a:schemeClr>
              </a:solidFill>
              <a:effectLst/>
              <a:uLnTx/>
              <a:uFillTx/>
              <a:latin typeface="Impact"/>
              <a:ea typeface="Impact"/>
              <a:cs typeface="Impact"/>
              <a:sym typeface="Impact"/>
            </a:endParaRPr>
          </a:p>
        </p:txBody>
      </p:sp>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592418"/>
            <a:ext cx="3480701" cy="2694102"/>
          </a:xfrm>
          <a:prstGeom prst="rect">
            <a:avLst/>
          </a:prstGeom>
        </p:spPr>
      </p:pic>
      <p:pic>
        <p:nvPicPr>
          <p:cNvPr id="3" name="Picture 2"/>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514694" y="616568"/>
            <a:ext cx="3297936" cy="2694102"/>
          </a:xfrm>
          <a:prstGeom prst="rect">
            <a:avLst/>
          </a:prstGeom>
        </p:spPr>
      </p:pic>
    </p:spTree>
    <p:extLst>
      <p:ext uri="{BB962C8B-B14F-4D97-AF65-F5344CB8AC3E}">
        <p14:creationId xmlns:p14="http://schemas.microsoft.com/office/powerpoint/2010/main" val="3751616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pic>
        <p:nvPicPr>
          <p:cNvPr id="502" name="Google Shape;502;p54" descr="A demand for low-wage labor in the late 1800s contributed to a surge of immigration from Mexico. Mexican immigrants worked in various industries, from railroads and steel mills to canneries. Hundreds of thousands labored in the fields as migrant farmworkers. In this image, Mexican migrant workers pick beets in Minnesota."/>
          <p:cNvPicPr preferRelativeResize="0"/>
          <p:nvPr/>
        </p:nvPicPr>
        <p:blipFill rotWithShape="1">
          <a:blip r:embed="rId3">
            <a:alphaModFix/>
            <a:extLst>
              <a:ext uri="{28A0092B-C50C-407E-A947-70E740481C1C}">
                <a14:useLocalDpi xmlns:a14="http://schemas.microsoft.com/office/drawing/2010/main"/>
              </a:ext>
            </a:extLst>
          </a:blip>
          <a:srcRect/>
          <a:stretch/>
        </p:blipFill>
        <p:spPr>
          <a:xfrm>
            <a:off x="2777603" y="2291405"/>
            <a:ext cx="2014765" cy="3227735"/>
          </a:xfrm>
          <a:prstGeom prst="rect">
            <a:avLst/>
          </a:prstGeom>
          <a:noFill/>
          <a:ln w="9525" cap="flat" cmpd="sng">
            <a:solidFill>
              <a:srgbClr val="000000"/>
            </a:solidFill>
            <a:prstDash val="solid"/>
            <a:round/>
            <a:headEnd type="none" w="sm" len="sm"/>
            <a:tailEnd type="none" w="sm" len="sm"/>
          </a:ln>
        </p:spPr>
      </p:pic>
      <p:sp>
        <p:nvSpPr>
          <p:cNvPr id="503" name="Google Shape;503;p54"/>
          <p:cNvSpPr txBox="1"/>
          <p:nvPr/>
        </p:nvSpPr>
        <p:spPr>
          <a:xfrm>
            <a:off x="112897" y="243132"/>
            <a:ext cx="6632206" cy="305206"/>
          </a:xfrm>
          <a:prstGeom prst="rect">
            <a:avLst/>
          </a:prstGeom>
          <a:noFill/>
          <a:ln w="9525" cap="flat" cmpd="sng">
            <a:solidFill>
              <a:srgbClr val="000000"/>
            </a:solidFill>
            <a:prstDash val="solid"/>
            <a:round/>
            <a:headEnd type="none" w="sm" len="sm"/>
            <a:tailEnd type="none" w="sm" len="sm"/>
          </a:ln>
        </p:spPr>
        <p:txBody>
          <a:bodyPr spcFirstLastPara="1" wrap="square" lIns="80669" tIns="80669" rIns="80669" bIns="80669" anchor="ctr" anchorCtr="0">
            <a:noAutofit/>
          </a:bodyPr>
          <a:lstStyle/>
          <a:p>
            <a:pPr algn="ctr"/>
            <a:r>
              <a:rPr lang="en" sz="1588" b="1">
                <a:latin typeface="Graduate"/>
                <a:ea typeface="Graduate"/>
                <a:cs typeface="Graduate"/>
                <a:sym typeface="Graduate"/>
              </a:rPr>
              <a:t>UNIT 3: Immigration</a:t>
            </a:r>
            <a:endParaRPr sz="1235">
              <a:latin typeface="Graduate"/>
              <a:ea typeface="Graduate"/>
              <a:cs typeface="Graduate"/>
              <a:sym typeface="Graduate"/>
            </a:endParaRPr>
          </a:p>
        </p:txBody>
      </p:sp>
      <p:sp>
        <p:nvSpPr>
          <p:cNvPr id="504" name="Google Shape;504;p54"/>
          <p:cNvSpPr txBox="1"/>
          <p:nvPr/>
        </p:nvSpPr>
        <p:spPr>
          <a:xfrm>
            <a:off x="112897" y="548338"/>
            <a:ext cx="6632206" cy="402882"/>
          </a:xfrm>
          <a:prstGeom prst="rect">
            <a:avLst/>
          </a:prstGeom>
          <a:noFill/>
          <a:ln>
            <a:noFill/>
          </a:ln>
        </p:spPr>
        <p:txBody>
          <a:bodyPr spcFirstLastPara="1" wrap="square" lIns="80669" tIns="80669" rIns="80669" bIns="80669" anchor="t" anchorCtr="0">
            <a:noAutofit/>
          </a:bodyPr>
          <a:lstStyle/>
          <a:p>
            <a:r>
              <a:rPr lang="en" sz="1059">
                <a:solidFill>
                  <a:srgbClr val="3C3C3C"/>
                </a:solidFill>
              </a:rPr>
              <a:t>After reading this section in the Student Text, create a sensory figure by completing</a:t>
            </a:r>
            <a:r>
              <a:rPr lang="en" sz="1059" i="1">
                <a:solidFill>
                  <a:srgbClr val="3C3C3C"/>
                </a:solidFill>
              </a:rPr>
              <a:t> at least </a:t>
            </a:r>
            <a:r>
              <a:rPr lang="en" sz="1059">
                <a:solidFill>
                  <a:srgbClr val="3C3C3C"/>
                </a:solidFill>
              </a:rPr>
              <a:t>four sensory statements around the photograph below. Base your statements on information from the reading.</a:t>
            </a:r>
            <a:endParaRPr sz="1059"/>
          </a:p>
        </p:txBody>
      </p:sp>
      <p:cxnSp>
        <p:nvCxnSpPr>
          <p:cNvPr id="505" name="Google Shape;505;p54"/>
          <p:cNvCxnSpPr>
            <a:endCxn id="506" idx="3"/>
          </p:cNvCxnSpPr>
          <p:nvPr/>
        </p:nvCxnSpPr>
        <p:spPr>
          <a:xfrm rot="10800000">
            <a:off x="1994978" y="1656573"/>
            <a:ext cx="1360059" cy="1793118"/>
          </a:xfrm>
          <a:prstGeom prst="straightConnector1">
            <a:avLst/>
          </a:prstGeom>
          <a:noFill/>
          <a:ln w="9525" cap="flat" cmpd="sng">
            <a:solidFill>
              <a:srgbClr val="000000"/>
            </a:solidFill>
            <a:prstDash val="solid"/>
            <a:round/>
            <a:headEnd type="none" w="med" len="med"/>
            <a:tailEnd type="stealth" w="med" len="med"/>
          </a:ln>
        </p:spPr>
      </p:cxnSp>
      <p:cxnSp>
        <p:nvCxnSpPr>
          <p:cNvPr id="507" name="Google Shape;507;p54"/>
          <p:cNvCxnSpPr>
            <a:endCxn id="508" idx="3"/>
          </p:cNvCxnSpPr>
          <p:nvPr/>
        </p:nvCxnSpPr>
        <p:spPr>
          <a:xfrm flipH="1">
            <a:off x="1853008" y="3510066"/>
            <a:ext cx="1431529" cy="1742824"/>
          </a:xfrm>
          <a:prstGeom prst="straightConnector1">
            <a:avLst/>
          </a:prstGeom>
          <a:noFill/>
          <a:ln w="9525" cap="flat" cmpd="sng">
            <a:solidFill>
              <a:srgbClr val="000000"/>
            </a:solidFill>
            <a:prstDash val="solid"/>
            <a:round/>
            <a:headEnd type="none" w="med" len="med"/>
            <a:tailEnd type="stealth" w="med" len="med"/>
          </a:ln>
        </p:spPr>
      </p:cxnSp>
      <p:cxnSp>
        <p:nvCxnSpPr>
          <p:cNvPr id="509" name="Google Shape;509;p54"/>
          <p:cNvCxnSpPr>
            <a:endCxn id="510" idx="1"/>
          </p:cNvCxnSpPr>
          <p:nvPr/>
        </p:nvCxnSpPr>
        <p:spPr>
          <a:xfrm rot="10800000" flipH="1">
            <a:off x="3496037" y="1656573"/>
            <a:ext cx="876441" cy="1853471"/>
          </a:xfrm>
          <a:prstGeom prst="straightConnector1">
            <a:avLst/>
          </a:prstGeom>
          <a:noFill/>
          <a:ln w="9525" cap="flat" cmpd="sng">
            <a:solidFill>
              <a:srgbClr val="000000"/>
            </a:solidFill>
            <a:prstDash val="solid"/>
            <a:round/>
            <a:headEnd type="none" w="med" len="med"/>
            <a:tailEnd type="stealth" w="med" len="med"/>
          </a:ln>
        </p:spPr>
      </p:cxnSp>
      <p:cxnSp>
        <p:nvCxnSpPr>
          <p:cNvPr id="511" name="Google Shape;511;p54"/>
          <p:cNvCxnSpPr/>
          <p:nvPr/>
        </p:nvCxnSpPr>
        <p:spPr>
          <a:xfrm>
            <a:off x="3485890" y="3610831"/>
            <a:ext cx="1793118" cy="956912"/>
          </a:xfrm>
          <a:prstGeom prst="straightConnector1">
            <a:avLst/>
          </a:prstGeom>
          <a:noFill/>
          <a:ln w="9525" cap="flat" cmpd="sng">
            <a:solidFill>
              <a:srgbClr val="000000"/>
            </a:solidFill>
            <a:prstDash val="solid"/>
            <a:round/>
            <a:headEnd type="none" w="med" len="med"/>
            <a:tailEnd type="stealth" w="med" len="med"/>
          </a:ln>
        </p:spPr>
      </p:cxnSp>
      <p:cxnSp>
        <p:nvCxnSpPr>
          <p:cNvPr id="512" name="Google Shape;512;p54"/>
          <p:cNvCxnSpPr/>
          <p:nvPr/>
        </p:nvCxnSpPr>
        <p:spPr>
          <a:xfrm flipH="1">
            <a:off x="3284537" y="4456985"/>
            <a:ext cx="83647" cy="2370971"/>
          </a:xfrm>
          <a:prstGeom prst="straightConnector1">
            <a:avLst/>
          </a:prstGeom>
          <a:noFill/>
          <a:ln w="9525" cap="flat" cmpd="sng">
            <a:solidFill>
              <a:srgbClr val="000000"/>
            </a:solidFill>
            <a:prstDash val="solid"/>
            <a:round/>
            <a:headEnd type="none" w="med" len="med"/>
            <a:tailEnd type="stealth" w="med" len="med"/>
          </a:ln>
        </p:spPr>
      </p:cxnSp>
      <p:sp>
        <p:nvSpPr>
          <p:cNvPr id="506" name="Google Shape;506;p54"/>
          <p:cNvSpPr txBox="1"/>
          <p:nvPr/>
        </p:nvSpPr>
        <p:spPr>
          <a:xfrm>
            <a:off x="182272" y="1455133"/>
            <a:ext cx="1812706" cy="402882"/>
          </a:xfrm>
          <a:prstGeom prst="rect">
            <a:avLst/>
          </a:prstGeom>
          <a:noFill/>
          <a:ln>
            <a:noFill/>
          </a:ln>
        </p:spPr>
        <p:txBody>
          <a:bodyPr spcFirstLastPara="1" wrap="square" lIns="80669" tIns="80669" rIns="80669" bIns="80669" anchor="ctr" anchorCtr="0">
            <a:noAutofit/>
          </a:bodyPr>
          <a:lstStyle/>
          <a:p>
            <a:pPr algn="ctr"/>
            <a:r>
              <a:rPr lang="en" sz="1235"/>
              <a:t>With my eyes, I see….</a:t>
            </a:r>
            <a:endParaRPr sz="1235"/>
          </a:p>
        </p:txBody>
      </p:sp>
      <p:sp>
        <p:nvSpPr>
          <p:cNvPr id="510" name="Google Shape;510;p54"/>
          <p:cNvSpPr txBox="1"/>
          <p:nvPr/>
        </p:nvSpPr>
        <p:spPr>
          <a:xfrm>
            <a:off x="4372478" y="1455133"/>
            <a:ext cx="1812706" cy="402882"/>
          </a:xfrm>
          <a:prstGeom prst="rect">
            <a:avLst/>
          </a:prstGeom>
          <a:noFill/>
          <a:ln>
            <a:noFill/>
          </a:ln>
        </p:spPr>
        <p:txBody>
          <a:bodyPr spcFirstLastPara="1" wrap="square" lIns="80669" tIns="80669" rIns="80669" bIns="80669" anchor="ctr" anchorCtr="0">
            <a:noAutofit/>
          </a:bodyPr>
          <a:lstStyle/>
          <a:p>
            <a:pPr algn="ctr"/>
            <a:r>
              <a:rPr lang="en" sz="1235"/>
              <a:t>With my nose, I smell...</a:t>
            </a:r>
            <a:endParaRPr sz="1235"/>
          </a:p>
        </p:txBody>
      </p:sp>
      <p:sp>
        <p:nvSpPr>
          <p:cNvPr id="513" name="Google Shape;513;p54"/>
          <p:cNvSpPr txBox="1"/>
          <p:nvPr/>
        </p:nvSpPr>
        <p:spPr>
          <a:xfrm>
            <a:off x="4935948" y="4289978"/>
            <a:ext cx="1843412" cy="402882"/>
          </a:xfrm>
          <a:prstGeom prst="rect">
            <a:avLst/>
          </a:prstGeom>
          <a:noFill/>
          <a:ln>
            <a:noFill/>
          </a:ln>
        </p:spPr>
        <p:txBody>
          <a:bodyPr spcFirstLastPara="1" wrap="square" lIns="80669" tIns="80669" rIns="80669" bIns="80669" anchor="ctr" anchorCtr="0">
            <a:noAutofit/>
          </a:bodyPr>
          <a:lstStyle/>
          <a:p>
            <a:pPr algn="ctr"/>
            <a:r>
              <a:rPr lang="en" sz="1235"/>
              <a:t>With my mouth, I say (or taste)..</a:t>
            </a:r>
            <a:endParaRPr sz="1235"/>
          </a:p>
        </p:txBody>
      </p:sp>
      <p:sp>
        <p:nvSpPr>
          <p:cNvPr id="508" name="Google Shape;508;p54"/>
          <p:cNvSpPr txBox="1"/>
          <p:nvPr/>
        </p:nvSpPr>
        <p:spPr>
          <a:xfrm>
            <a:off x="40301" y="5051449"/>
            <a:ext cx="1812706" cy="402882"/>
          </a:xfrm>
          <a:prstGeom prst="rect">
            <a:avLst/>
          </a:prstGeom>
          <a:noFill/>
          <a:ln>
            <a:noFill/>
          </a:ln>
        </p:spPr>
        <p:txBody>
          <a:bodyPr spcFirstLastPara="1" wrap="square" lIns="80669" tIns="80669" rIns="80669" bIns="80669" anchor="ctr" anchorCtr="0">
            <a:noAutofit/>
          </a:bodyPr>
          <a:lstStyle/>
          <a:p>
            <a:pPr algn="ctr"/>
            <a:r>
              <a:rPr lang="en" sz="1235"/>
              <a:t>With my ears, I hear...</a:t>
            </a:r>
            <a:endParaRPr sz="1235"/>
          </a:p>
        </p:txBody>
      </p:sp>
      <p:sp>
        <p:nvSpPr>
          <p:cNvPr id="514" name="Google Shape;514;p54"/>
          <p:cNvSpPr txBox="1"/>
          <p:nvPr/>
        </p:nvSpPr>
        <p:spPr>
          <a:xfrm>
            <a:off x="1904427" y="6727213"/>
            <a:ext cx="2887941" cy="402882"/>
          </a:xfrm>
          <a:prstGeom prst="rect">
            <a:avLst/>
          </a:prstGeom>
          <a:noFill/>
          <a:ln>
            <a:noFill/>
          </a:ln>
        </p:spPr>
        <p:txBody>
          <a:bodyPr spcFirstLastPara="1" wrap="square" lIns="80669" tIns="80669" rIns="80669" bIns="80669" anchor="ctr" anchorCtr="0">
            <a:noAutofit/>
          </a:bodyPr>
          <a:lstStyle/>
          <a:p>
            <a:pPr algn="ctr"/>
            <a:r>
              <a:rPr lang="en" sz="1235"/>
              <a:t>With my Hands or Feet, I touch...</a:t>
            </a:r>
            <a:endParaRPr sz="1235"/>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5" name="Shape 225"/>
          <p:cNvSpPr txBox="1"/>
          <p:nvPr/>
        </p:nvSpPr>
        <p:spPr>
          <a:xfrm>
            <a:off x="354249" y="236900"/>
            <a:ext cx="6129899" cy="523200"/>
          </a:xfrm>
          <a:prstGeom prst="rect">
            <a:avLst/>
          </a:prstGeom>
          <a:noFill/>
          <a:ln>
            <a:noFill/>
          </a:ln>
        </p:spPr>
        <p:txBody>
          <a:bodyPr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2800" b="0" i="0" u="none" strike="noStrike" kern="0" cap="none" spc="0" normalizeH="0" baseline="0" noProof="0" dirty="0">
                <a:ln>
                  <a:noFill/>
                </a:ln>
                <a:solidFill>
                  <a:srgbClr val="FF0000"/>
                </a:solidFill>
                <a:effectLst/>
                <a:uLnTx/>
                <a:uFillTx/>
                <a:latin typeface="Impact"/>
                <a:ea typeface="Impact"/>
                <a:cs typeface="Impact"/>
                <a:sym typeface="Impact"/>
              </a:rPr>
              <a:t>Chinese Exclusion Act 1882</a:t>
            </a:r>
          </a:p>
        </p:txBody>
      </p:sp>
      <p:sp>
        <p:nvSpPr>
          <p:cNvPr id="9" name="Shape 329"/>
          <p:cNvSpPr/>
          <p:nvPr/>
        </p:nvSpPr>
        <p:spPr>
          <a:xfrm>
            <a:off x="276427" y="7099890"/>
            <a:ext cx="6305146" cy="1807210"/>
          </a:xfrm>
          <a:prstGeom prst="wedgeRectCallout">
            <a:avLst>
              <a:gd name="adj1" fmla="val 21367"/>
              <a:gd name="adj2" fmla="val 46988"/>
            </a:avLst>
          </a:prstGeom>
          <a:solidFill>
            <a:srgbClr val="F4CCCC"/>
          </a:solidFill>
          <a:ln w="9525" cap="flat" cmpd="sng">
            <a:solidFill>
              <a:schemeClr val="dk2"/>
            </a:solidFill>
            <a:prstDash val="solid"/>
            <a:round/>
            <a:headEnd type="none" w="med" len="med"/>
            <a:tailEnd type="none" w="med" len="med"/>
          </a:ln>
        </p:spPr>
        <p:txBody>
          <a:bodyPr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Baskerville Old Face" panose="02020602080505020303" pitchFamily="18" charset="0"/>
              <a:cs typeface="Arial"/>
              <a:sym typeface="Arial"/>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Baskerville Old Face" panose="02020602080505020303" pitchFamily="18" charset="0"/>
                <a:cs typeface="Arial"/>
                <a:sym typeface="Arial"/>
              </a:rPr>
              <a:t>Why do you think Chinese Immigrants had a far more difficult</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Baskerville Old Face" panose="02020602080505020303" pitchFamily="18" charset="0"/>
                <a:cs typeface="Arial"/>
                <a:sym typeface="Arial"/>
              </a:rPr>
              <a:t>time with ADAPTATION, ASSIMILATION, and ACCULTURATION</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Baskerville Old Face" panose="02020602080505020303" pitchFamily="18" charset="0"/>
                <a:cs typeface="Arial"/>
                <a:sym typeface="Arial"/>
              </a:rPr>
              <a:t> compared to European Immigrants in the United States?</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p:txBody>
      </p:sp>
      <p:sp>
        <p:nvSpPr>
          <p:cNvPr id="10" name="Shape 302"/>
          <p:cNvSpPr/>
          <p:nvPr/>
        </p:nvSpPr>
        <p:spPr>
          <a:xfrm>
            <a:off x="231150" y="895738"/>
            <a:ext cx="6428245" cy="1311296"/>
          </a:xfrm>
          <a:prstGeom prst="rect">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a:cs typeface="Arial"/>
                <a:sym typeface="Arial"/>
              </a:rPr>
              <a:t>a) Chinese Immigrants the first to be banned from entering the 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a:cs typeface="Arial"/>
                <a:sym typeface="Arial"/>
              </a:rPr>
              <a:t>b) California citizens BELIEVED they were a threat to their jobs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a:cs typeface="Arial"/>
                <a:sym typeface="Arial"/>
              </a:rPr>
              <a:t>c) BUT, Chinese immigrants w/ certain skills were still allowed 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a:cs typeface="Arial"/>
                <a:sym typeface="Arial"/>
              </a:rPr>
              <a:t> - e.g. Doctors</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2" name="Picture 1">
            <a:extLst>
              <a:ext uri="{FF2B5EF4-FFF2-40B4-BE49-F238E27FC236}">
                <a16:creationId xmlns:a16="http://schemas.microsoft.com/office/drawing/2014/main" id="{841963CF-6859-421F-BC92-A3C9A4DD3B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1150" y="2342672"/>
            <a:ext cx="2972437" cy="2229328"/>
          </a:xfrm>
          <a:prstGeom prst="rect">
            <a:avLst/>
          </a:prstGeom>
        </p:spPr>
      </p:pic>
      <p:pic>
        <p:nvPicPr>
          <p:cNvPr id="3" name="Picture 2">
            <a:extLst>
              <a:ext uri="{FF2B5EF4-FFF2-40B4-BE49-F238E27FC236}">
                <a16:creationId xmlns:a16="http://schemas.microsoft.com/office/drawing/2014/main" id="{175C9F3B-A43A-4A10-8045-B8E7DC3E66F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09603" y="4734924"/>
            <a:ext cx="3071970" cy="2182158"/>
          </a:xfrm>
          <a:prstGeom prst="rect">
            <a:avLst/>
          </a:prstGeom>
        </p:spPr>
      </p:pic>
      <p:pic>
        <p:nvPicPr>
          <p:cNvPr id="4" name="Picture 3">
            <a:extLst>
              <a:ext uri="{FF2B5EF4-FFF2-40B4-BE49-F238E27FC236}">
                <a16:creationId xmlns:a16="http://schemas.microsoft.com/office/drawing/2014/main" id="{5D2D1977-2134-4322-AE1A-629892CBE2D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29000" y="2342672"/>
            <a:ext cx="3230395" cy="2255637"/>
          </a:xfrm>
          <a:prstGeom prst="rect">
            <a:avLst/>
          </a:prstGeom>
        </p:spPr>
      </p:pic>
      <p:pic>
        <p:nvPicPr>
          <p:cNvPr id="5" name="Picture 4">
            <a:extLst>
              <a:ext uri="{FF2B5EF4-FFF2-40B4-BE49-F238E27FC236}">
                <a16:creationId xmlns:a16="http://schemas.microsoft.com/office/drawing/2014/main" id="{16C9651F-ED3B-47B5-AE4A-C69EE94F40B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31151" y="4945224"/>
            <a:ext cx="3143174" cy="2022182"/>
          </a:xfrm>
          <a:prstGeom prst="rect">
            <a:avLst/>
          </a:prstGeom>
        </p:spPr>
      </p:pic>
    </p:spTree>
    <p:extLst>
      <p:ext uri="{BB962C8B-B14F-4D97-AF65-F5344CB8AC3E}">
        <p14:creationId xmlns:p14="http://schemas.microsoft.com/office/powerpoint/2010/main" val="3910009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3D5F5AC-EE7B-48F8-A8B9-AED2F7C6D37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104" y="121079"/>
            <a:ext cx="6579792" cy="8901841"/>
          </a:xfrm>
          <a:prstGeom prst="rect">
            <a:avLst/>
          </a:prstGeom>
        </p:spPr>
      </p:pic>
    </p:spTree>
    <p:extLst>
      <p:ext uri="{BB962C8B-B14F-4D97-AF65-F5344CB8AC3E}">
        <p14:creationId xmlns:p14="http://schemas.microsoft.com/office/powerpoint/2010/main" val="1986337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7" name="Shape 267"/>
          <p:cNvSpPr txBox="1"/>
          <p:nvPr/>
        </p:nvSpPr>
        <p:spPr>
          <a:xfrm>
            <a:off x="195600" y="130500"/>
            <a:ext cx="6430199" cy="523200"/>
          </a:xfrm>
          <a:prstGeom prst="rect">
            <a:avLst/>
          </a:prstGeom>
          <a:noFill/>
          <a:ln>
            <a:noFill/>
          </a:ln>
        </p:spPr>
        <p:txBody>
          <a:bodyPr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2800" b="0" i="0" u="none" strike="noStrike" kern="0" cap="none" spc="0" normalizeH="0" baseline="0" noProof="0" dirty="0">
                <a:ln>
                  <a:noFill/>
                </a:ln>
                <a:solidFill>
                  <a:schemeClr val="bg2"/>
                </a:solidFill>
                <a:effectLst/>
                <a:uLnTx/>
                <a:uFillTx/>
                <a:latin typeface="Impact"/>
                <a:ea typeface="Impact"/>
                <a:cs typeface="Impact"/>
                <a:sym typeface="Impact"/>
              </a:rPr>
              <a:t>Push/Pull Factors</a:t>
            </a:r>
          </a:p>
        </p:txBody>
      </p:sp>
      <p:sp>
        <p:nvSpPr>
          <p:cNvPr id="268" name="Shape 268"/>
          <p:cNvSpPr txBox="1"/>
          <p:nvPr/>
        </p:nvSpPr>
        <p:spPr>
          <a:xfrm>
            <a:off x="96297" y="3731560"/>
            <a:ext cx="6382323" cy="523199"/>
          </a:xfrm>
          <a:prstGeom prst="rect">
            <a:avLst/>
          </a:prstGeom>
          <a:noFill/>
          <a:ln>
            <a:noFill/>
          </a:ln>
        </p:spPr>
        <p:txBody>
          <a:bodyPr wrap="square" lIns="91425" tIns="91425" rIns="91425" bIns="91425" anchor="ctr" anchorCtr="0">
            <a:noAutofit/>
          </a:bodyPr>
          <a:lstStyle/>
          <a:p>
            <a:pPr algn="ctr"/>
            <a:r>
              <a:rPr lang="en-US" sz="1100" b="1" dirty="0">
                <a:latin typeface="Times New Roman" panose="02020603050405020304" pitchFamily="18" charset="0"/>
                <a:cs typeface="Times New Roman" panose="02020603050405020304" pitchFamily="18" charset="0"/>
              </a:rPr>
              <a:t>Directions:</a:t>
            </a:r>
            <a:r>
              <a:rPr lang="en-US" sz="1100" dirty="0">
                <a:latin typeface="Times New Roman" panose="02020603050405020304" pitchFamily="18" charset="0"/>
                <a:cs typeface="Times New Roman" panose="02020603050405020304" pitchFamily="18" charset="0"/>
              </a:rPr>
              <a:t> Match the characteristics from the word bank to the corresponding factor in order to answer the question why might someone want to move to another country? </a:t>
            </a:r>
          </a:p>
          <a:p>
            <a:pPr lvl="0" algn="ctr"/>
            <a:r>
              <a:rPr lang="en-US" sz="1100" dirty="0">
                <a:latin typeface="Times New Roman" panose="02020603050405020304" pitchFamily="18" charset="0"/>
                <a:cs typeface="Times New Roman" panose="02020603050405020304" pitchFamily="18" charset="0"/>
              </a:rPr>
              <a:t>..</a:t>
            </a:r>
          </a:p>
        </p:txBody>
      </p:sp>
      <p:sp>
        <p:nvSpPr>
          <p:cNvPr id="271" name="Shape 271"/>
          <p:cNvSpPr txBox="1"/>
          <p:nvPr/>
        </p:nvSpPr>
        <p:spPr>
          <a:xfrm>
            <a:off x="195600" y="2026905"/>
            <a:ext cx="6283020" cy="1518822"/>
          </a:xfrm>
          <a:prstGeom prst="rect">
            <a:avLst/>
          </a:prstGeom>
          <a:solidFill>
            <a:srgbClr val="CFE2F3"/>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lgn="ctr">
              <a:lnSpc>
                <a:spcPct val="150000"/>
              </a:lnSpc>
            </a:pPr>
            <a:r>
              <a:rPr lang="en-US" dirty="0">
                <a:latin typeface="Times New Roman" panose="02020603050405020304" pitchFamily="18" charset="0"/>
                <a:cs typeface="Times New Roman" panose="02020603050405020304" pitchFamily="18" charset="0"/>
              </a:rPr>
              <a:t>“2nd Wave of Immigration”</a:t>
            </a:r>
          </a:p>
          <a:p>
            <a:pPr lvl="0" algn="ctr">
              <a:lnSpc>
                <a:spcPct val="150000"/>
              </a:lnSpc>
            </a:pPr>
            <a:r>
              <a:rPr lang="en-US" dirty="0">
                <a:latin typeface="Times New Roman" panose="02020603050405020304" pitchFamily="18" charset="0"/>
                <a:cs typeface="Times New Roman" panose="02020603050405020304" pitchFamily="18" charset="0"/>
              </a:rPr>
              <a:t>a) Most from Southern &amp; Eastern Europe</a:t>
            </a:r>
          </a:p>
          <a:p>
            <a:pPr lvl="0" algn="ctr">
              <a:lnSpc>
                <a:spcPct val="150000"/>
              </a:lnSpc>
            </a:pPr>
            <a:r>
              <a:rPr lang="en-US" dirty="0">
                <a:latin typeface="Times New Roman" panose="02020603050405020304" pitchFamily="18" charset="0"/>
                <a:cs typeface="Times New Roman" panose="02020603050405020304" pitchFamily="18" charset="0"/>
              </a:rPr>
              <a:t>b) The highest number came from ITALY</a:t>
            </a:r>
          </a:p>
          <a:p>
            <a:pPr lvl="0" algn="ctr">
              <a:lnSpc>
                <a:spcPct val="150000"/>
              </a:lnSpc>
            </a:pPr>
            <a:r>
              <a:rPr lang="en-US" dirty="0">
                <a:latin typeface="Times New Roman" panose="02020603050405020304" pitchFamily="18" charset="0"/>
                <a:cs typeface="Times New Roman" panose="02020603050405020304" pitchFamily="18" charset="0"/>
              </a:rPr>
              <a:t>c) Other nations included Russia, Poland, Hungary</a:t>
            </a:r>
            <a:endPar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2" name="Shape 273"/>
          <p:cNvSpPr txBox="1"/>
          <p:nvPr/>
        </p:nvSpPr>
        <p:spPr>
          <a:xfrm>
            <a:off x="195600" y="645332"/>
            <a:ext cx="6283020" cy="1195740"/>
          </a:xfrm>
          <a:prstGeom prst="rect">
            <a:avLst/>
          </a:prstGeom>
          <a:solidFill>
            <a:srgbClr val="CFE2F3"/>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lgn="ctr"/>
            <a:endParaRPr lang="en-US" dirty="0">
              <a:latin typeface="Times New Roman" panose="02020603050405020304" pitchFamily="18" charset="0"/>
              <a:cs typeface="Times New Roman" panose="02020603050405020304" pitchFamily="18" charset="0"/>
            </a:endParaRPr>
          </a:p>
          <a:p>
            <a:pPr lvl="0" algn="ctr"/>
            <a:r>
              <a:rPr lang="en-US" dirty="0">
                <a:latin typeface="Times New Roman" panose="02020603050405020304" pitchFamily="18" charset="0"/>
                <a:cs typeface="Times New Roman" panose="02020603050405020304" pitchFamily="18" charset="0"/>
              </a:rPr>
              <a:t>Migration: Occurs when people move WITHIN a nation </a:t>
            </a:r>
          </a:p>
          <a:p>
            <a:pPr lvl="0" algn="ctr"/>
            <a:endParaRPr lang="en-US" dirty="0">
              <a:latin typeface="Times New Roman" panose="02020603050405020304" pitchFamily="18" charset="0"/>
              <a:cs typeface="Times New Roman" panose="02020603050405020304" pitchFamily="18" charset="0"/>
            </a:endParaRPr>
          </a:p>
          <a:p>
            <a:pPr lvl="0" algn="ctr"/>
            <a:r>
              <a:rPr lang="en-US" dirty="0">
                <a:latin typeface="Times New Roman" panose="02020603050405020304" pitchFamily="18" charset="0"/>
                <a:cs typeface="Times New Roman" panose="02020603050405020304" pitchFamily="18" charset="0"/>
              </a:rPr>
              <a:t>Immigration: Occurs when people move from one nation to another nation </a:t>
            </a:r>
            <a:endPar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3" name="Shape 302">
            <a:extLst>
              <a:ext uri="{FF2B5EF4-FFF2-40B4-BE49-F238E27FC236}">
                <a16:creationId xmlns:a16="http://schemas.microsoft.com/office/drawing/2014/main" id="{973B8957-23C9-40E3-BF53-176569DEBA9E}"/>
              </a:ext>
            </a:extLst>
          </p:cNvPr>
          <p:cNvSpPr/>
          <p:nvPr/>
        </p:nvSpPr>
        <p:spPr>
          <a:xfrm>
            <a:off x="198607" y="4889241"/>
            <a:ext cx="3085770" cy="4001840"/>
          </a:xfrm>
          <a:prstGeom prst="rect">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endParaRPr lang="en-US" dirty="0"/>
          </a:p>
          <a:p>
            <a:pPr lvl="0" algn="ctr" rtl="0">
              <a:spcBef>
                <a:spcPts val="0"/>
              </a:spcBef>
              <a:buNone/>
            </a:pPr>
            <a:r>
              <a:rPr lang="en-US" dirty="0"/>
              <a:t>Jobs</a:t>
            </a:r>
          </a:p>
          <a:p>
            <a:pPr lvl="0" algn="ctr" rtl="0">
              <a:spcBef>
                <a:spcPts val="0"/>
              </a:spcBef>
              <a:buNone/>
            </a:pPr>
            <a:r>
              <a:rPr lang="en-US" dirty="0"/>
              <a:t>Corrupt governments</a:t>
            </a:r>
          </a:p>
          <a:p>
            <a:pPr lvl="0" algn="ctr" rtl="0">
              <a:spcBef>
                <a:spcPts val="0"/>
              </a:spcBef>
              <a:buNone/>
            </a:pPr>
            <a:r>
              <a:rPr lang="en-US" dirty="0"/>
              <a:t>Lack of opportunity</a:t>
            </a:r>
          </a:p>
          <a:p>
            <a:pPr lvl="0" algn="ctr" rtl="0">
              <a:spcBef>
                <a:spcPts val="0"/>
              </a:spcBef>
              <a:buNone/>
            </a:pPr>
            <a:r>
              <a:rPr lang="en-US" dirty="0"/>
              <a:t>Poor education</a:t>
            </a:r>
          </a:p>
          <a:p>
            <a:pPr lvl="0" algn="ctr"/>
            <a:r>
              <a:rPr lang="en-US" dirty="0"/>
              <a:t>Safety/protection</a:t>
            </a:r>
          </a:p>
          <a:p>
            <a:pPr lvl="0" algn="ctr"/>
            <a:r>
              <a:rPr lang="en-US" dirty="0"/>
              <a:t>Fair/just government</a:t>
            </a:r>
          </a:p>
          <a:p>
            <a:pPr lvl="0" algn="ctr" rtl="0">
              <a:spcBef>
                <a:spcPts val="0"/>
              </a:spcBef>
              <a:buNone/>
            </a:pPr>
            <a:r>
              <a:rPr lang="en-US" dirty="0"/>
              <a:t>Lack of religious freedom</a:t>
            </a:r>
          </a:p>
          <a:p>
            <a:pPr lvl="0" algn="ctr" rtl="0">
              <a:spcBef>
                <a:spcPts val="0"/>
              </a:spcBef>
              <a:buNone/>
            </a:pPr>
            <a:r>
              <a:rPr lang="en-US" dirty="0"/>
              <a:t>Civil strife</a:t>
            </a:r>
          </a:p>
          <a:p>
            <a:pPr lvl="0" algn="ctr"/>
            <a:r>
              <a:rPr lang="en-US" dirty="0"/>
              <a:t>Lower cost of living</a:t>
            </a:r>
          </a:p>
          <a:p>
            <a:pPr lvl="0" algn="ctr"/>
            <a:r>
              <a:rPr lang="en-US" dirty="0"/>
              <a:t>Medical care</a:t>
            </a:r>
          </a:p>
          <a:p>
            <a:pPr lvl="0" algn="ctr" rtl="0">
              <a:spcBef>
                <a:spcPts val="0"/>
              </a:spcBef>
              <a:buNone/>
            </a:pPr>
            <a:r>
              <a:rPr lang="en-US" dirty="0"/>
              <a:t>Lack of medical care</a:t>
            </a:r>
          </a:p>
          <a:p>
            <a:pPr lvl="0" algn="ctr" rtl="0">
              <a:spcBef>
                <a:spcPts val="0"/>
              </a:spcBef>
              <a:buNone/>
            </a:pPr>
            <a:r>
              <a:rPr lang="en-US" dirty="0"/>
              <a:t>Natural disasters</a:t>
            </a:r>
          </a:p>
          <a:p>
            <a:pPr lvl="0" algn="ctr" rtl="0">
              <a:spcBef>
                <a:spcPts val="0"/>
              </a:spcBef>
              <a:buNone/>
            </a:pPr>
            <a:r>
              <a:rPr lang="en-US" dirty="0"/>
              <a:t>Higher standard of living</a:t>
            </a:r>
          </a:p>
          <a:p>
            <a:pPr algn="ctr"/>
            <a:r>
              <a:rPr lang="en-US" dirty="0"/>
              <a:t>Lack of religious freedom</a:t>
            </a:r>
          </a:p>
          <a:p>
            <a:pPr lvl="0" algn="ctr"/>
            <a:r>
              <a:rPr lang="en-US" dirty="0"/>
              <a:t>Opportunity</a:t>
            </a:r>
          </a:p>
          <a:p>
            <a:pPr lvl="0" algn="ctr"/>
            <a:r>
              <a:rPr lang="en-US" dirty="0"/>
              <a:t>Religious freedom</a:t>
            </a:r>
          </a:p>
          <a:p>
            <a:pPr lvl="0" algn="ctr"/>
            <a:r>
              <a:rPr lang="en-US" dirty="0"/>
              <a:t>Poverty</a:t>
            </a:r>
          </a:p>
          <a:p>
            <a:pPr algn="ctr"/>
            <a:endParaRPr lang="en-US" dirty="0"/>
          </a:p>
        </p:txBody>
      </p:sp>
      <p:graphicFrame>
        <p:nvGraphicFramePr>
          <p:cNvPr id="3" name="Table 2">
            <a:extLst>
              <a:ext uri="{FF2B5EF4-FFF2-40B4-BE49-F238E27FC236}">
                <a16:creationId xmlns:a16="http://schemas.microsoft.com/office/drawing/2014/main" id="{2388A389-CE69-44EE-8FE3-422800706B80}"/>
              </a:ext>
            </a:extLst>
          </p:cNvPr>
          <p:cNvGraphicFramePr>
            <a:graphicFrameLocks noGrp="1"/>
          </p:cNvGraphicFramePr>
          <p:nvPr/>
        </p:nvGraphicFramePr>
        <p:xfrm>
          <a:off x="195600" y="4386580"/>
          <a:ext cx="3085770" cy="370840"/>
        </p:xfrm>
        <a:graphic>
          <a:graphicData uri="http://schemas.openxmlformats.org/drawingml/2006/table">
            <a:tbl>
              <a:tblPr firstRow="1" bandRow="1"/>
              <a:tblGrid>
                <a:gridCol w="1542885">
                  <a:extLst>
                    <a:ext uri="{9D8B030D-6E8A-4147-A177-3AD203B41FA5}">
                      <a16:colId xmlns:a16="http://schemas.microsoft.com/office/drawing/2014/main" val="1970864206"/>
                    </a:ext>
                  </a:extLst>
                </a:gridCol>
                <a:gridCol w="1542885">
                  <a:extLst>
                    <a:ext uri="{9D8B030D-6E8A-4147-A177-3AD203B41FA5}">
                      <a16:colId xmlns:a16="http://schemas.microsoft.com/office/drawing/2014/main" val="3303193491"/>
                    </a:ext>
                  </a:extLst>
                </a:gridCol>
              </a:tblGrid>
              <a:tr h="370840">
                <a:tc>
                  <a:txBody>
                    <a:bodyPr/>
                    <a:lstStyle/>
                    <a:p>
                      <a:pPr algn="ctr"/>
                      <a:r>
                        <a:rPr lang="en-US" dirty="0">
                          <a:latin typeface="Bookman Old Style" panose="02050604050505020204" pitchFamily="18" charset="0"/>
                        </a:rPr>
                        <a:t>PUSH</a:t>
                      </a:r>
                    </a:p>
                  </a:txBody>
                  <a:tcPr/>
                </a:tc>
                <a:tc>
                  <a:txBody>
                    <a:bodyPr/>
                    <a:lstStyle/>
                    <a:p>
                      <a:pPr algn="ctr"/>
                      <a:r>
                        <a:rPr lang="en-US" dirty="0">
                          <a:latin typeface="Bookman Old Style" panose="02050604050505020204" pitchFamily="18" charset="0"/>
                        </a:rPr>
                        <a:t>PULL</a:t>
                      </a:r>
                    </a:p>
                  </a:txBody>
                  <a:tcPr/>
                </a:tc>
                <a:extLst>
                  <a:ext uri="{0D108BD9-81ED-4DB2-BD59-A6C34878D82A}">
                    <a16:rowId xmlns:a16="http://schemas.microsoft.com/office/drawing/2014/main" val="3662653478"/>
                  </a:ext>
                </a:extLst>
              </a:tr>
            </a:tbl>
          </a:graphicData>
        </a:graphic>
      </p:graphicFrame>
      <p:pic>
        <p:nvPicPr>
          <p:cNvPr id="6" name="Picture 5">
            <a:extLst>
              <a:ext uri="{FF2B5EF4-FFF2-40B4-BE49-F238E27FC236}">
                <a16:creationId xmlns:a16="http://schemas.microsoft.com/office/drawing/2014/main" id="{52A34D6F-5052-4AE0-9C50-1B2C075716C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29000" y="4456649"/>
            <a:ext cx="3286125" cy="4333875"/>
          </a:xfrm>
          <a:prstGeom prst="rect">
            <a:avLst/>
          </a:prstGeom>
        </p:spPr>
      </p:pic>
    </p:spTree>
    <p:extLst>
      <p:ext uri="{BB962C8B-B14F-4D97-AF65-F5344CB8AC3E}">
        <p14:creationId xmlns:p14="http://schemas.microsoft.com/office/powerpoint/2010/main" val="3650886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8"/>
          <p:cNvSpPr txBox="1"/>
          <p:nvPr/>
        </p:nvSpPr>
        <p:spPr>
          <a:xfrm>
            <a:off x="112897" y="243132"/>
            <a:ext cx="6632206" cy="305206"/>
          </a:xfrm>
          <a:prstGeom prst="rect">
            <a:avLst/>
          </a:prstGeom>
          <a:noFill/>
          <a:ln w="9525" cap="flat" cmpd="sng">
            <a:solidFill>
              <a:srgbClr val="000000"/>
            </a:solidFill>
            <a:prstDash val="solid"/>
            <a:round/>
            <a:headEnd type="none" w="sm" len="sm"/>
            <a:tailEnd type="none" w="sm" len="sm"/>
          </a:ln>
        </p:spPr>
        <p:txBody>
          <a:bodyPr spcFirstLastPara="1" wrap="square" lIns="80669" tIns="80669" rIns="80669" bIns="80669" anchor="ctr" anchorCtr="0">
            <a:noAutofit/>
          </a:bodyPr>
          <a:lstStyle/>
          <a:p>
            <a:pPr algn="ctr"/>
            <a:r>
              <a:rPr lang="en" sz="1588" b="1" dirty="0">
                <a:latin typeface="Graduate"/>
                <a:ea typeface="Graduate"/>
                <a:cs typeface="Graduate"/>
                <a:sym typeface="Graduate"/>
              </a:rPr>
              <a:t>UNIT 3: Immigration</a:t>
            </a:r>
            <a:endParaRPr sz="1235" dirty="0">
              <a:latin typeface="Graduate"/>
              <a:ea typeface="Graduate"/>
              <a:cs typeface="Graduate"/>
              <a:sym typeface="Graduate"/>
            </a:endParaRPr>
          </a:p>
        </p:txBody>
      </p:sp>
      <p:pic>
        <p:nvPicPr>
          <p:cNvPr id="315" name="Google Shape;315;p3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26118" y="2788279"/>
            <a:ext cx="5605743" cy="4857750"/>
          </a:xfrm>
          <a:prstGeom prst="rect">
            <a:avLst/>
          </a:prstGeom>
          <a:noFill/>
          <a:ln>
            <a:noFill/>
          </a:ln>
        </p:spPr>
      </p:pic>
      <p:sp>
        <p:nvSpPr>
          <p:cNvPr id="316" name="Google Shape;316;p38"/>
          <p:cNvSpPr txBox="1"/>
          <p:nvPr/>
        </p:nvSpPr>
        <p:spPr>
          <a:xfrm>
            <a:off x="112897" y="548338"/>
            <a:ext cx="6632206" cy="543971"/>
          </a:xfrm>
          <a:prstGeom prst="rect">
            <a:avLst/>
          </a:prstGeom>
          <a:noFill/>
          <a:ln>
            <a:noFill/>
          </a:ln>
        </p:spPr>
        <p:txBody>
          <a:bodyPr spcFirstLastPara="1" wrap="square" lIns="80669" tIns="80669" rIns="80669" bIns="80669" anchor="t" anchorCtr="0">
            <a:noAutofit/>
          </a:bodyPr>
          <a:lstStyle/>
          <a:p>
            <a:r>
              <a:rPr lang="en-US" sz="1059" b="1" dirty="0">
                <a:solidFill>
                  <a:srgbClr val="3C3C3C"/>
                </a:solidFill>
              </a:rPr>
              <a:t>DIRECTIONS: </a:t>
            </a:r>
            <a:r>
              <a:rPr lang="en" sz="1059" dirty="0">
                <a:solidFill>
                  <a:srgbClr val="3C3C3C"/>
                </a:solidFill>
              </a:rPr>
              <a:t>After reading this section in the Student Text, create a sensory figure by completing</a:t>
            </a:r>
            <a:r>
              <a:rPr lang="en" sz="1059" i="1" dirty="0">
                <a:solidFill>
                  <a:srgbClr val="3C3C3C"/>
                </a:solidFill>
              </a:rPr>
              <a:t> at least</a:t>
            </a:r>
            <a:r>
              <a:rPr lang="en" sz="1059" dirty="0">
                <a:solidFill>
                  <a:srgbClr val="3C3C3C"/>
                </a:solidFill>
              </a:rPr>
              <a:t> four sensory statements around the photograph below. Sensory statements describe what immigrants might have experienced or felt through any of their senses. Base your statements on information from the reading.</a:t>
            </a:r>
            <a:endParaRPr sz="1059" dirty="0"/>
          </a:p>
        </p:txBody>
      </p:sp>
      <p:sp>
        <p:nvSpPr>
          <p:cNvPr id="2" name="TextBox 1">
            <a:extLst>
              <a:ext uri="{FF2B5EF4-FFF2-40B4-BE49-F238E27FC236}">
                <a16:creationId xmlns:a16="http://schemas.microsoft.com/office/drawing/2014/main" id="{C844BB06-957F-40CF-8B98-93B61BC480C1}"/>
              </a:ext>
            </a:extLst>
          </p:cNvPr>
          <p:cNvSpPr txBox="1"/>
          <p:nvPr/>
        </p:nvSpPr>
        <p:spPr>
          <a:xfrm>
            <a:off x="626118" y="1497971"/>
            <a:ext cx="2442950" cy="523220"/>
          </a:xfrm>
          <a:prstGeom prst="rect">
            <a:avLst/>
          </a:prstGeom>
          <a:noFill/>
        </p:spPr>
        <p:txBody>
          <a:bodyPr wrap="square" rtlCol="0">
            <a:spAutoFit/>
          </a:bodyPr>
          <a:lstStyle/>
          <a:p>
            <a:r>
              <a:rPr lang="en-US" b="1" dirty="0">
                <a:solidFill>
                  <a:srgbClr val="C00000"/>
                </a:solidFill>
              </a:rPr>
              <a:t>EXAMPLE</a:t>
            </a:r>
          </a:p>
          <a:p>
            <a:r>
              <a:rPr lang="en-US" b="1" dirty="0">
                <a:solidFill>
                  <a:srgbClr val="C00000"/>
                </a:solidFill>
              </a:rPr>
              <a:t>Reading on next page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39"/>
          <p:cNvSpPr txBox="1"/>
          <p:nvPr/>
        </p:nvSpPr>
        <p:spPr>
          <a:xfrm>
            <a:off x="112897" y="243132"/>
            <a:ext cx="6632206" cy="305206"/>
          </a:xfrm>
          <a:prstGeom prst="rect">
            <a:avLst/>
          </a:prstGeom>
          <a:noFill/>
          <a:ln w="9525" cap="flat" cmpd="sng">
            <a:solidFill>
              <a:srgbClr val="000000"/>
            </a:solidFill>
            <a:prstDash val="solid"/>
            <a:round/>
            <a:headEnd type="none" w="sm" len="sm"/>
            <a:tailEnd type="none" w="sm" len="sm"/>
          </a:ln>
        </p:spPr>
        <p:txBody>
          <a:bodyPr spcFirstLastPara="1" wrap="square" lIns="80669" tIns="80669" rIns="80669" bIns="80669" anchor="ctr" anchorCtr="0">
            <a:noAutofit/>
          </a:bodyPr>
          <a:lstStyle/>
          <a:p>
            <a:pPr algn="ctr"/>
            <a:r>
              <a:rPr lang="en" sz="1588" b="1">
                <a:latin typeface="Graduate"/>
                <a:ea typeface="Graduate"/>
                <a:cs typeface="Graduate"/>
                <a:sym typeface="Graduate"/>
              </a:rPr>
              <a:t>UNIT 3: Immigration</a:t>
            </a:r>
            <a:endParaRPr sz="1235">
              <a:latin typeface="Graduate"/>
              <a:ea typeface="Graduate"/>
              <a:cs typeface="Graduate"/>
              <a:sym typeface="Graduate"/>
            </a:endParaRPr>
          </a:p>
        </p:txBody>
      </p:sp>
      <p:pic>
        <p:nvPicPr>
          <p:cNvPr id="322" name="Google Shape;322;p39" descr="Ellis Island processed millions of immigrants between 1892 and 1954, when it finally closed. In the 1980s, the main buildings were restored, and a museum was established on the site. Ellis Island is now part of the Statue of Liberty National Monument."/>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93632" y="3976358"/>
            <a:ext cx="2991971" cy="1554816"/>
          </a:xfrm>
          <a:prstGeom prst="rect">
            <a:avLst/>
          </a:prstGeom>
          <a:noFill/>
          <a:ln w="9525" cap="flat" cmpd="sng">
            <a:solidFill>
              <a:srgbClr val="000000"/>
            </a:solidFill>
            <a:prstDash val="solid"/>
            <a:round/>
            <a:headEnd type="none" w="sm" len="sm"/>
            <a:tailEnd type="none" w="sm" len="sm"/>
          </a:ln>
        </p:spPr>
      </p:pic>
      <p:pic>
        <p:nvPicPr>
          <p:cNvPr id="323" name="Google Shape;323;p39" descr="Immigrants dreaded the eye examination because failure often meant being deported. Doctors lifted the immigrant’s eyelids for inspection. Some used their fingers, while others used tools such as a buttonhook. They looked for infection, especially the highly contagious disease trachoma, which could lead to blindness."/>
          <p:cNvPicPr preferRelativeResize="0"/>
          <p:nvPr/>
        </p:nvPicPr>
        <p:blipFill>
          <a:blip r:embed="rId4">
            <a:alphaModFix/>
            <a:extLst>
              <a:ext uri="{28A0092B-C50C-407E-A947-70E740481C1C}">
                <a14:useLocalDpi xmlns:a14="http://schemas.microsoft.com/office/drawing/2010/main"/>
              </a:ext>
            </a:extLst>
          </a:blip>
          <a:stretch>
            <a:fillRect/>
          </a:stretch>
        </p:blipFill>
        <p:spPr>
          <a:xfrm>
            <a:off x="4058784" y="5692556"/>
            <a:ext cx="2086610" cy="3106213"/>
          </a:xfrm>
          <a:prstGeom prst="rect">
            <a:avLst/>
          </a:prstGeom>
          <a:noFill/>
          <a:ln w="9525" cap="flat" cmpd="sng">
            <a:solidFill>
              <a:srgbClr val="000000"/>
            </a:solidFill>
            <a:prstDash val="solid"/>
            <a:round/>
            <a:headEnd type="none" w="sm" len="sm"/>
            <a:tailEnd type="none" w="sm" len="sm"/>
          </a:ln>
        </p:spPr>
      </p:pic>
      <p:sp>
        <p:nvSpPr>
          <p:cNvPr id="324" name="Google Shape;324;p39"/>
          <p:cNvSpPr txBox="1"/>
          <p:nvPr/>
        </p:nvSpPr>
        <p:spPr>
          <a:xfrm>
            <a:off x="113029" y="607941"/>
            <a:ext cx="6632206" cy="3522971"/>
          </a:xfrm>
          <a:prstGeom prst="rect">
            <a:avLst/>
          </a:prstGeom>
          <a:noFill/>
          <a:ln>
            <a:noFill/>
          </a:ln>
        </p:spPr>
        <p:txBody>
          <a:bodyPr spcFirstLastPara="1" wrap="square" lIns="80669" tIns="80669" rIns="80669" bIns="80669" anchor="ctr" anchorCtr="0">
            <a:noAutofit/>
          </a:bodyPr>
          <a:lstStyle/>
          <a:p>
            <a:pPr>
              <a:lnSpc>
                <a:spcPct val="115000"/>
              </a:lnSpc>
            </a:pPr>
            <a:r>
              <a:rPr lang="en" sz="1588" b="1" u="sng">
                <a:latin typeface="Graduate"/>
                <a:ea typeface="Graduate"/>
                <a:cs typeface="Graduate"/>
                <a:sym typeface="Graduate"/>
              </a:rPr>
              <a:t>To Ellis Island and Beyond</a:t>
            </a:r>
            <a:endParaRPr sz="1588" b="1" u="sng">
              <a:latin typeface="Graduate"/>
              <a:ea typeface="Graduate"/>
              <a:cs typeface="Graduate"/>
              <a:sym typeface="Graduate"/>
            </a:endParaRPr>
          </a:p>
          <a:p>
            <a:pPr>
              <a:lnSpc>
                <a:spcPct val="115000"/>
              </a:lnSpc>
            </a:pPr>
            <a:r>
              <a:rPr lang="en" sz="882">
                <a:solidFill>
                  <a:srgbClr val="3C3C3C"/>
                </a:solidFill>
              </a:rPr>
              <a:t>At the turn of the century, European immigrants arrived in New York Harbor by the thousands every day. After all they had been through, they looked forward to stepping onto dry land. First-class and second-class passengers—those on the upper decks—did just that. After a brief onboard examination, they disembarked at the Hudson River piers. Steerage passengers, however, had to face one last hurdle: Ellis Island.</a:t>
            </a:r>
            <a:endParaRPr sz="882">
              <a:solidFill>
                <a:srgbClr val="3C3C3C"/>
              </a:solidFill>
            </a:endParaRPr>
          </a:p>
          <a:p>
            <a:pPr>
              <a:lnSpc>
                <a:spcPct val="115000"/>
              </a:lnSpc>
              <a:spcBef>
                <a:spcPts val="441"/>
              </a:spcBef>
            </a:pPr>
            <a:r>
              <a:rPr lang="en" sz="882">
                <a:solidFill>
                  <a:srgbClr val="3C3C3C"/>
                </a:solidFill>
              </a:rPr>
              <a:t>The </a:t>
            </a:r>
            <a:r>
              <a:rPr lang="en" sz="882" b="1" u="sng">
                <a:solidFill>
                  <a:srgbClr val="3C3C3C"/>
                </a:solidFill>
              </a:rPr>
              <a:t>Ellis Island Immigration Station</a:t>
            </a:r>
            <a:r>
              <a:rPr lang="en" sz="882">
                <a:solidFill>
                  <a:srgbClr val="3C3C3C"/>
                </a:solidFill>
              </a:rPr>
              <a:t>, built in 1892 on a small piece of land in the harbor, was the port of entry for most European immigrants arriving in New York. Steerage passengers passed through a set of buildings staffed by officers of the Bureau of Immigration. This was a time of high anxiety for the immigrants. An array of officials would examine them closely to make sure they were fit to enter the country. Some of them would not pass inspection.</a:t>
            </a:r>
            <a:endParaRPr sz="882">
              <a:solidFill>
                <a:srgbClr val="3C3C3C"/>
              </a:solidFill>
            </a:endParaRPr>
          </a:p>
          <a:p>
            <a:pPr>
              <a:lnSpc>
                <a:spcPct val="115000"/>
              </a:lnSpc>
              <a:spcBef>
                <a:spcPts val="441"/>
              </a:spcBef>
            </a:pPr>
            <a:r>
              <a:rPr lang="en" sz="882" b="1">
                <a:solidFill>
                  <a:srgbClr val="3C3C3C"/>
                </a:solidFill>
              </a:rPr>
              <a:t>Medical Inspections at Ellis Island</a:t>
            </a:r>
            <a:r>
              <a:rPr lang="en" sz="882">
                <a:solidFill>
                  <a:srgbClr val="3C3C3C"/>
                </a:solidFill>
              </a:rPr>
              <a:t> Outside the main building at Ellis Island, officials attached an identification tag to each immigrant. The medical inspection began after the immigrants entered the building. Public Health Service doctors watched as people crossed through the baggage room and climbed the steep stairs to the enormous Registry Room, or Great Hall. This brief observation period became known as the "six-second exam." People who limped, wheezed, or otherwise showed signs of disease or disability would be pulled aside for closer inspection.</a:t>
            </a:r>
            <a:endParaRPr sz="882">
              <a:solidFill>
                <a:srgbClr val="3C3C3C"/>
              </a:solidFill>
            </a:endParaRPr>
          </a:p>
          <a:p>
            <a:pPr>
              <a:lnSpc>
                <a:spcPct val="115000"/>
              </a:lnSpc>
              <a:spcBef>
                <a:spcPts val="441"/>
              </a:spcBef>
            </a:pPr>
            <a:r>
              <a:rPr lang="en" sz="882">
                <a:solidFill>
                  <a:srgbClr val="3C3C3C"/>
                </a:solidFill>
              </a:rPr>
              <a:t>In the Great Hall, the immigrants underwent a physical examination and an eye test. During the brief physical, the doctor checked for a variety of health problems, using chalk to mark the immigrant's clothing with a symbol for the suspected disease or other problem. For example, an L stood for lameness, an H meant a possible heart condition, and an X indicated a mental problem. Disabled individuals or those found to have incurable illnesses would face </a:t>
            </a:r>
            <a:r>
              <a:rPr lang="en" sz="882" b="1" u="sng">
                <a:solidFill>
                  <a:srgbClr val="3C3C3C"/>
                </a:solidFill>
              </a:rPr>
              <a:t>deportation</a:t>
            </a:r>
            <a:r>
              <a:rPr lang="en" sz="882">
                <a:solidFill>
                  <a:srgbClr val="3C3C3C"/>
                </a:solidFill>
              </a:rPr>
              <a:t>, a forced return to their home country.</a:t>
            </a:r>
            <a:endParaRPr sz="882">
              <a:solidFill>
                <a:srgbClr val="3C3C3C"/>
              </a:solidFill>
            </a:endParaRPr>
          </a:p>
          <a:p>
            <a:pPr>
              <a:lnSpc>
                <a:spcPct val="115000"/>
              </a:lnSpc>
              <a:spcBef>
                <a:spcPts val="441"/>
              </a:spcBef>
            </a:pPr>
            <a:r>
              <a:rPr lang="en" sz="882">
                <a:solidFill>
                  <a:srgbClr val="3C3C3C"/>
                </a:solidFill>
              </a:rPr>
              <a:t>The most dreaded mark was an E for eye condition. The doctor would check for trachoma, a contagious infection that could lead to blindness. Anyone with trachoma would certainly be rejected. In fact, this disease accounted for the most deportations by far.</a:t>
            </a:r>
            <a:endParaRPr sz="882">
              <a:solidFill>
                <a:srgbClr val="3C3C3C"/>
              </a:solidFill>
            </a:endParaRPr>
          </a:p>
          <a:p>
            <a:pPr>
              <a:lnSpc>
                <a:spcPct val="115000"/>
              </a:lnSpc>
              <a:spcBef>
                <a:spcPts val="441"/>
              </a:spcBef>
              <a:spcAft>
                <a:spcPts val="441"/>
              </a:spcAft>
            </a:pPr>
            <a:endParaRPr sz="882">
              <a:solidFill>
                <a:srgbClr val="3C3C3C"/>
              </a:solidFill>
            </a:endParaRPr>
          </a:p>
        </p:txBody>
      </p:sp>
      <p:pic>
        <p:nvPicPr>
          <p:cNvPr id="325" name="Google Shape;325;p39"/>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3485890" y="3929901"/>
            <a:ext cx="2927140" cy="1647706"/>
          </a:xfrm>
          <a:prstGeom prst="rect">
            <a:avLst/>
          </a:prstGeom>
          <a:noFill/>
          <a:ln w="9525" cap="flat" cmpd="sng">
            <a:solidFill>
              <a:schemeClr val="dk2"/>
            </a:solidFill>
            <a:prstDash val="solid"/>
            <a:round/>
            <a:headEnd type="none" w="sm" len="sm"/>
            <a:tailEnd type="none" w="sm" len="sm"/>
          </a:ln>
        </p:spPr>
      </p:pic>
      <p:pic>
        <p:nvPicPr>
          <p:cNvPr id="326" name="Google Shape;326;p39"/>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193633" y="5634398"/>
            <a:ext cx="3573396" cy="310619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40"/>
          <p:cNvSpPr txBox="1"/>
          <p:nvPr/>
        </p:nvSpPr>
        <p:spPr>
          <a:xfrm>
            <a:off x="112897" y="243132"/>
            <a:ext cx="6632206" cy="305206"/>
          </a:xfrm>
          <a:prstGeom prst="rect">
            <a:avLst/>
          </a:prstGeom>
          <a:noFill/>
          <a:ln w="9525" cap="flat" cmpd="sng">
            <a:solidFill>
              <a:srgbClr val="000000"/>
            </a:solidFill>
            <a:prstDash val="solid"/>
            <a:round/>
            <a:headEnd type="none" w="sm" len="sm"/>
            <a:tailEnd type="none" w="sm" len="sm"/>
          </a:ln>
        </p:spPr>
        <p:txBody>
          <a:bodyPr spcFirstLastPara="1" wrap="square" lIns="80669" tIns="80669" rIns="80669" bIns="80669" anchor="ctr" anchorCtr="0">
            <a:noAutofit/>
          </a:bodyPr>
          <a:lstStyle/>
          <a:p>
            <a:pPr algn="ctr"/>
            <a:r>
              <a:rPr lang="en" sz="1588" b="1">
                <a:latin typeface="Graduate"/>
                <a:ea typeface="Graduate"/>
                <a:cs typeface="Graduate"/>
                <a:sym typeface="Graduate"/>
              </a:rPr>
              <a:t>UNIT 3: Immigration</a:t>
            </a:r>
            <a:endParaRPr sz="1235">
              <a:latin typeface="Graduate"/>
              <a:ea typeface="Graduate"/>
              <a:cs typeface="Graduate"/>
              <a:sym typeface="Graduate"/>
            </a:endParaRPr>
          </a:p>
        </p:txBody>
      </p:sp>
      <p:sp>
        <p:nvSpPr>
          <p:cNvPr id="332" name="Google Shape;332;p40"/>
          <p:cNvSpPr txBox="1"/>
          <p:nvPr/>
        </p:nvSpPr>
        <p:spPr>
          <a:xfrm>
            <a:off x="56383" y="548338"/>
            <a:ext cx="6745235" cy="4170706"/>
          </a:xfrm>
          <a:prstGeom prst="rect">
            <a:avLst/>
          </a:prstGeom>
          <a:noFill/>
          <a:ln>
            <a:noFill/>
          </a:ln>
        </p:spPr>
        <p:txBody>
          <a:bodyPr spcFirstLastPara="1" wrap="square" lIns="80669" tIns="80669" rIns="80669" bIns="80669" anchor="t" anchorCtr="0">
            <a:noAutofit/>
          </a:bodyPr>
          <a:lstStyle/>
          <a:p>
            <a:pPr>
              <a:lnSpc>
                <a:spcPct val="115000"/>
              </a:lnSpc>
            </a:pPr>
            <a:r>
              <a:rPr lang="en" sz="882" b="1" dirty="0">
                <a:solidFill>
                  <a:srgbClr val="3C3C3C"/>
                </a:solidFill>
              </a:rPr>
              <a:t>Legal Interviews in the Great Hall</a:t>
            </a:r>
            <a:r>
              <a:rPr lang="en" sz="882" dirty="0">
                <a:solidFill>
                  <a:srgbClr val="3C3C3C"/>
                </a:solidFill>
              </a:rPr>
              <a:t> Immigrants with medical problems would be sent to a detention area. The rest got in line and slowly worked their way to the back of the Great Hall for the legal interview. One by one, they stood before the primary inspector, who usually worked with an interpreter. The inspector asked a list of 29 questions, starting with "What is your name?"</a:t>
            </a:r>
            <a:endParaRPr sz="882" dirty="0">
              <a:solidFill>
                <a:srgbClr val="3C3C3C"/>
              </a:solidFill>
            </a:endParaRPr>
          </a:p>
          <a:p>
            <a:pPr>
              <a:lnSpc>
                <a:spcPct val="115000"/>
              </a:lnSpc>
              <a:spcBef>
                <a:spcPts val="441"/>
              </a:spcBef>
            </a:pPr>
            <a:r>
              <a:rPr lang="en" sz="882" dirty="0">
                <a:solidFill>
                  <a:srgbClr val="3C3C3C"/>
                </a:solidFill>
              </a:rPr>
              <a:t>It was once thought that many names were shortened or respelled at Ellis Island, but actually such changes were rare. Passenger lists, including the 29 questions and answers, were created at the port of departure in Europe. Immigrants provided their name, age, sex, race, marital status, occupation, destination, and other information. Steamship officials wrote the answers on the passenger list. In most cases, Ellis Island inspectors merely asked the questions again to verify that the answers matched those on the passenger list.</a:t>
            </a:r>
            <a:endParaRPr sz="882" dirty="0">
              <a:solidFill>
                <a:srgbClr val="3C3C3C"/>
              </a:solidFill>
            </a:endParaRPr>
          </a:p>
          <a:p>
            <a:pPr>
              <a:lnSpc>
                <a:spcPct val="115000"/>
              </a:lnSpc>
              <a:spcBef>
                <a:spcPts val="441"/>
              </a:spcBef>
            </a:pPr>
            <a:r>
              <a:rPr lang="en" sz="882" dirty="0">
                <a:solidFill>
                  <a:srgbClr val="3C3C3C"/>
                </a:solidFill>
              </a:rPr>
              <a:t>The trickiest question was, "Do you have work waiting for you in the United States?" Those immigrants who wanted to show they were able to succeed in their new country sometimes answered yes. However, the Foran Act, a law passed by Congress in 1885, made it illegal for U.S. employers to import foreigners as </a:t>
            </a:r>
            <a:r>
              <a:rPr lang="en" sz="882" b="1" u="sng" dirty="0">
                <a:solidFill>
                  <a:srgbClr val="3C3C3C"/>
                </a:solidFill>
              </a:rPr>
              <a:t>contract laborers</a:t>
            </a:r>
            <a:r>
              <a:rPr lang="en" sz="882" dirty="0">
                <a:solidFill>
                  <a:srgbClr val="3C3C3C"/>
                </a:solidFill>
              </a:rPr>
              <a:t>. The law's main purpose was to prevent the hiring of new immigrants to replace striking workers. Any immigrant who admitted to signing a contract to work for an employer in the United States could be detained.</a:t>
            </a:r>
            <a:endParaRPr sz="882" dirty="0">
              <a:solidFill>
                <a:srgbClr val="3C3C3C"/>
              </a:solidFill>
            </a:endParaRPr>
          </a:p>
          <a:p>
            <a:pPr>
              <a:lnSpc>
                <a:spcPct val="115000"/>
              </a:lnSpc>
              <a:spcBef>
                <a:spcPts val="441"/>
              </a:spcBef>
            </a:pPr>
            <a:r>
              <a:rPr lang="en" sz="882" dirty="0">
                <a:solidFill>
                  <a:srgbClr val="3C3C3C"/>
                </a:solidFill>
              </a:rPr>
              <a:t>About 20 percent of immigrants failed either the medical examination or the legal interview. This does not mean they were denied entry. Those with treatable illnesses were sent to a hospital on Ellis Island for therapy. There they might stay for days or weeks until a doctor pronounced them fit. Other detained immigrants had to await a hearing in front of a Board of Special Inquiry. These immigrants stayed in dormitories on the second and third floors of the main building, sleeping in iron bunks that resembled those in steerage.</a:t>
            </a:r>
            <a:endParaRPr sz="882" dirty="0">
              <a:solidFill>
                <a:srgbClr val="3C3C3C"/>
              </a:solidFill>
            </a:endParaRPr>
          </a:p>
          <a:p>
            <a:pPr>
              <a:lnSpc>
                <a:spcPct val="115000"/>
              </a:lnSpc>
              <a:spcBef>
                <a:spcPts val="441"/>
              </a:spcBef>
            </a:pPr>
            <a:r>
              <a:rPr lang="en" sz="882" dirty="0">
                <a:solidFill>
                  <a:srgbClr val="3C3C3C"/>
                </a:solidFill>
              </a:rPr>
              <a:t>The board members reviewed the details of each immigrant's case and listened to testimony from the detainee's friends and relatives, if any lived nearby. The board voted to accept almost all of the immigrants who came before it. In the end, about 2 percent of all immigrants were deported.</a:t>
            </a:r>
            <a:endParaRPr sz="882" dirty="0">
              <a:solidFill>
                <a:srgbClr val="3C3C3C"/>
              </a:solidFill>
            </a:endParaRPr>
          </a:p>
          <a:p>
            <a:pPr>
              <a:lnSpc>
                <a:spcPct val="115000"/>
              </a:lnSpc>
              <a:spcBef>
                <a:spcPts val="441"/>
              </a:spcBef>
            </a:pPr>
            <a:r>
              <a:rPr lang="en" sz="882" dirty="0">
                <a:solidFill>
                  <a:srgbClr val="3C3C3C"/>
                </a:solidFill>
              </a:rPr>
              <a:t>Most of the immigrants who passed through Ellis Island spent a very short time undergoing medical and legal examination. Yet the whole process, including the waiting time, lasted for several agonizing hours. It ended with the legal interview. Immigrants who passed that final test were free to go. Relieved that the long ordeal was over, they boarded a ferry bound for New York City and a new life.</a:t>
            </a:r>
            <a:endParaRPr sz="882" dirty="0">
              <a:solidFill>
                <a:srgbClr val="3C3C3C"/>
              </a:solidFill>
            </a:endParaRPr>
          </a:p>
          <a:p>
            <a:pPr>
              <a:lnSpc>
                <a:spcPct val="115000"/>
              </a:lnSpc>
              <a:spcBef>
                <a:spcPts val="441"/>
              </a:spcBef>
              <a:spcAft>
                <a:spcPts val="441"/>
              </a:spcAft>
            </a:pPr>
            <a:endParaRPr sz="1235" dirty="0"/>
          </a:p>
        </p:txBody>
      </p:sp>
      <p:pic>
        <p:nvPicPr>
          <p:cNvPr id="333" name="Google Shape;333;p4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817821" y="6979236"/>
            <a:ext cx="2949904" cy="1849478"/>
          </a:xfrm>
          <a:prstGeom prst="rect">
            <a:avLst/>
          </a:prstGeom>
          <a:noFill/>
          <a:ln w="9525" cap="flat" cmpd="sng">
            <a:solidFill>
              <a:schemeClr val="dk2"/>
            </a:solidFill>
            <a:prstDash val="solid"/>
            <a:round/>
            <a:headEnd type="none" w="sm" len="sm"/>
            <a:tailEnd type="none" w="sm" len="sm"/>
          </a:ln>
        </p:spPr>
      </p:pic>
      <p:pic>
        <p:nvPicPr>
          <p:cNvPr id="334" name="Google Shape;334;p40"/>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12897" y="5121905"/>
            <a:ext cx="3639506" cy="2729625"/>
          </a:xfrm>
          <a:prstGeom prst="rect">
            <a:avLst/>
          </a:prstGeom>
          <a:noFill/>
          <a:ln>
            <a:noFill/>
          </a:ln>
        </p:spPr>
      </p:pic>
      <p:pic>
        <p:nvPicPr>
          <p:cNvPr id="335" name="Google Shape;335;p40"/>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3840441" y="4719045"/>
            <a:ext cx="2904663" cy="211798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41"/>
          <p:cNvSpPr txBox="1"/>
          <p:nvPr/>
        </p:nvSpPr>
        <p:spPr>
          <a:xfrm>
            <a:off x="112897" y="243132"/>
            <a:ext cx="6632206" cy="305206"/>
          </a:xfrm>
          <a:prstGeom prst="rect">
            <a:avLst/>
          </a:prstGeom>
          <a:noFill/>
          <a:ln w="9525" cap="flat" cmpd="sng">
            <a:solidFill>
              <a:srgbClr val="000000"/>
            </a:solidFill>
            <a:prstDash val="solid"/>
            <a:round/>
            <a:headEnd type="none" w="sm" len="sm"/>
            <a:tailEnd type="none" w="sm" len="sm"/>
          </a:ln>
        </p:spPr>
        <p:txBody>
          <a:bodyPr spcFirstLastPara="1" wrap="square" lIns="80669" tIns="80669" rIns="80669" bIns="80669" anchor="ctr" anchorCtr="0">
            <a:noAutofit/>
          </a:bodyPr>
          <a:lstStyle/>
          <a:p>
            <a:pPr algn="ctr"/>
            <a:r>
              <a:rPr lang="en" sz="1588" b="1">
                <a:latin typeface="Graduate"/>
                <a:ea typeface="Graduate"/>
                <a:cs typeface="Graduate"/>
                <a:sym typeface="Graduate"/>
              </a:rPr>
              <a:t>UNIT 3: Immigration</a:t>
            </a:r>
            <a:endParaRPr sz="1235">
              <a:latin typeface="Graduate"/>
              <a:ea typeface="Graduate"/>
              <a:cs typeface="Graduate"/>
              <a:sym typeface="Graduate"/>
            </a:endParaRPr>
          </a:p>
        </p:txBody>
      </p:sp>
      <p:pic>
        <p:nvPicPr>
          <p:cNvPr id="341" name="Google Shape;341;p41" descr="Along with receiving a medical exam, immigrants lined up for a legal interview. An inspector asked a series of questions to verify that immigrants could enter the country legally. Immigrants who passed the medical and legal tests would be free to go. Those who failed would be held for days, or even weeks, until their cases were decided."/>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30420" y="7270743"/>
            <a:ext cx="2106816" cy="1621544"/>
          </a:xfrm>
          <a:prstGeom prst="rect">
            <a:avLst/>
          </a:prstGeom>
          <a:noFill/>
          <a:ln>
            <a:noFill/>
          </a:ln>
        </p:spPr>
      </p:pic>
      <p:sp>
        <p:nvSpPr>
          <p:cNvPr id="342" name="Google Shape;342;p41"/>
          <p:cNvSpPr txBox="1"/>
          <p:nvPr/>
        </p:nvSpPr>
        <p:spPr>
          <a:xfrm>
            <a:off x="113029" y="639044"/>
            <a:ext cx="6632206" cy="3072441"/>
          </a:xfrm>
          <a:prstGeom prst="rect">
            <a:avLst/>
          </a:prstGeom>
          <a:noFill/>
          <a:ln>
            <a:noFill/>
          </a:ln>
        </p:spPr>
        <p:txBody>
          <a:bodyPr spcFirstLastPara="1" wrap="square" lIns="80669" tIns="80669" rIns="80669" bIns="80669" anchor="t" anchorCtr="0">
            <a:noAutofit/>
          </a:bodyPr>
          <a:lstStyle/>
          <a:p>
            <a:pPr>
              <a:lnSpc>
                <a:spcPct val="115000"/>
              </a:lnSpc>
            </a:pPr>
            <a:r>
              <a:rPr lang="en" sz="882" b="1">
                <a:solidFill>
                  <a:srgbClr val="3C3C3C"/>
                </a:solidFill>
              </a:rPr>
              <a:t>Beyond Ellis Island: Life in the Cities</a:t>
            </a:r>
            <a:r>
              <a:rPr lang="en" sz="882">
                <a:solidFill>
                  <a:srgbClr val="3C3C3C"/>
                </a:solidFill>
              </a:rPr>
              <a:t> Some new European immigrants quickly found their way to the farm country of the Midwest. However, the majority of the jobs were in the cities, so most immigrants stayed in New York or boarded trains bound for Boston, Cleveland, Chicago, or other industrial centers. As a result, urban populations exploded. From 1870 to 1920, the proportion of Americans who lived in cities jumped from about 25 percent to 50 percent.</a:t>
            </a:r>
            <a:endParaRPr sz="882">
              <a:solidFill>
                <a:srgbClr val="3C3C3C"/>
              </a:solidFill>
            </a:endParaRPr>
          </a:p>
          <a:p>
            <a:pPr>
              <a:lnSpc>
                <a:spcPct val="115000"/>
              </a:lnSpc>
              <a:spcBef>
                <a:spcPts val="441"/>
              </a:spcBef>
            </a:pPr>
            <a:r>
              <a:rPr lang="en" sz="882">
                <a:solidFill>
                  <a:srgbClr val="3C3C3C"/>
                </a:solidFill>
              </a:rPr>
              <a:t>Newly arrived urban immigrants tended to live in the least desirable districts, where housing was cheapest. Such areas often contained the factories and shops that provided their livelihoods. Amid the city's din and dirt, immigrants crowded into tenement buildings and other run-down, slum housing. In 1914, an Italian immigrant described such an area of Boston:</a:t>
            </a:r>
            <a:endParaRPr sz="882">
              <a:solidFill>
                <a:srgbClr val="3C3C3C"/>
              </a:solidFill>
            </a:endParaRPr>
          </a:p>
          <a:p>
            <a:pPr marL="336194" marR="336194">
              <a:lnSpc>
                <a:spcPct val="115000"/>
              </a:lnSpc>
              <a:spcBef>
                <a:spcPts val="441"/>
              </a:spcBef>
            </a:pPr>
            <a:r>
              <a:rPr lang="en" sz="882">
                <a:solidFill>
                  <a:srgbClr val="3C3C3C"/>
                </a:solidFill>
              </a:rPr>
              <a:t>Here was a congestion the like of which I had never seen before. Within the narrow limits of one-half square mile were crowded together thirty-five thousand people, living tier upon tier, huddled together until the very heavens seemed to be shut out. These narrow alley-like streets of Old Boston were one mass of litter. The air was laden with soot and dirt. Ill odors arose from every direction . . . A thousand wheels of commercial activity whirled incessantly day and night, making noises which would rack the sturdiest of nerves.</a:t>
            </a:r>
            <a:endParaRPr sz="882">
              <a:solidFill>
                <a:srgbClr val="3C3C3C"/>
              </a:solidFill>
            </a:endParaRPr>
          </a:p>
          <a:p>
            <a:pPr marL="336194" marR="336194">
              <a:lnSpc>
                <a:spcPct val="115000"/>
              </a:lnSpc>
              <a:spcBef>
                <a:spcPts val="441"/>
              </a:spcBef>
            </a:pPr>
            <a:r>
              <a:rPr lang="en" sz="882">
                <a:solidFill>
                  <a:srgbClr val="3C3C3C"/>
                </a:solidFill>
              </a:rPr>
              <a:t>—Constantine M. Panunzio, </a:t>
            </a:r>
            <a:r>
              <a:rPr lang="en" sz="882" i="1">
                <a:solidFill>
                  <a:srgbClr val="3C3C3C"/>
                </a:solidFill>
              </a:rPr>
              <a:t>The Soul of an Immigrant</a:t>
            </a:r>
            <a:r>
              <a:rPr lang="en" sz="882">
                <a:solidFill>
                  <a:srgbClr val="3C3C3C"/>
                </a:solidFill>
              </a:rPr>
              <a:t>, 1969</a:t>
            </a:r>
            <a:endParaRPr sz="882">
              <a:solidFill>
                <a:srgbClr val="3C3C3C"/>
              </a:solidFill>
            </a:endParaRPr>
          </a:p>
          <a:p>
            <a:pPr>
              <a:lnSpc>
                <a:spcPct val="115000"/>
              </a:lnSpc>
              <a:spcBef>
                <a:spcPts val="441"/>
              </a:spcBef>
              <a:spcAft>
                <a:spcPts val="441"/>
              </a:spcAft>
            </a:pPr>
            <a:r>
              <a:rPr lang="en" sz="882">
                <a:solidFill>
                  <a:srgbClr val="3C3C3C"/>
                </a:solidFill>
              </a:rPr>
              <a:t>Immigrants generally settled among others from their home country. They felt comfortable among people who spoke the same language, ate the same foods, and held the same beliefs. As a result, different areas of the city often had distinctive ethnic flavors. Jacob Riis, a writer and photographer, imagined a map of New York's ethnic communities. "A map of the city," he wrote in 1890, "colored to designate nationalities, would show more stripes than on the skin of a zebra, and more colors than any rainbow."</a:t>
            </a:r>
            <a:endParaRPr sz="1235"/>
          </a:p>
        </p:txBody>
      </p:sp>
      <p:pic>
        <p:nvPicPr>
          <p:cNvPr id="343" name="Google Shape;343;p41"/>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301766" y="3637655"/>
            <a:ext cx="2764124" cy="1554816"/>
          </a:xfrm>
          <a:prstGeom prst="rect">
            <a:avLst/>
          </a:prstGeom>
          <a:noFill/>
          <a:ln w="9525" cap="flat" cmpd="sng">
            <a:solidFill>
              <a:schemeClr val="dk2"/>
            </a:solidFill>
            <a:prstDash val="solid"/>
            <a:round/>
            <a:headEnd type="none" w="sm" len="sm"/>
            <a:tailEnd type="none" w="sm" len="sm"/>
          </a:ln>
        </p:spPr>
      </p:pic>
      <p:pic>
        <p:nvPicPr>
          <p:cNvPr id="344" name="Google Shape;344;p41"/>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3428998" y="3563802"/>
            <a:ext cx="3285177" cy="1916359"/>
          </a:xfrm>
          <a:prstGeom prst="rect">
            <a:avLst/>
          </a:prstGeom>
          <a:noFill/>
          <a:ln w="9525" cap="flat" cmpd="sng">
            <a:solidFill>
              <a:schemeClr val="dk2"/>
            </a:solidFill>
            <a:prstDash val="solid"/>
            <a:round/>
            <a:headEnd type="none" w="sm" len="sm"/>
            <a:tailEnd type="none" w="sm" len="sm"/>
          </a:ln>
        </p:spPr>
      </p:pic>
      <p:pic>
        <p:nvPicPr>
          <p:cNvPr id="345" name="Google Shape;345;p41"/>
          <p:cNvPicPr preferRelativeResize="0"/>
          <p:nvPr/>
        </p:nvPicPr>
        <p:blipFill>
          <a:blip r:embed="rId6">
            <a:alphaModFix/>
            <a:extLst>
              <a:ext uri="{28A0092B-C50C-407E-A947-70E740481C1C}">
                <a14:useLocalDpi xmlns:a14="http://schemas.microsoft.com/office/drawing/2010/main"/>
              </a:ext>
            </a:extLst>
          </a:blip>
          <a:stretch>
            <a:fillRect/>
          </a:stretch>
        </p:blipFill>
        <p:spPr>
          <a:xfrm>
            <a:off x="238699" y="5273416"/>
            <a:ext cx="2890249" cy="1916360"/>
          </a:xfrm>
          <a:prstGeom prst="rect">
            <a:avLst/>
          </a:prstGeom>
          <a:noFill/>
          <a:ln w="9525" cap="flat" cmpd="sng">
            <a:solidFill>
              <a:schemeClr val="dk2"/>
            </a:solidFill>
            <a:prstDash val="solid"/>
            <a:round/>
            <a:headEnd type="none" w="sm" len="sm"/>
            <a:tailEnd type="none" w="sm" len="sm"/>
          </a:ln>
        </p:spPr>
      </p:pic>
      <p:pic>
        <p:nvPicPr>
          <p:cNvPr id="346" name="Google Shape;346;p41"/>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3875040" y="5573471"/>
            <a:ext cx="2393100" cy="3278516"/>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42"/>
          <p:cNvSpPr txBox="1"/>
          <p:nvPr/>
        </p:nvSpPr>
        <p:spPr>
          <a:xfrm>
            <a:off x="112897" y="243132"/>
            <a:ext cx="6632206" cy="305206"/>
          </a:xfrm>
          <a:prstGeom prst="rect">
            <a:avLst/>
          </a:prstGeom>
          <a:noFill/>
          <a:ln w="9525" cap="flat" cmpd="sng">
            <a:solidFill>
              <a:srgbClr val="000000"/>
            </a:solidFill>
            <a:prstDash val="solid"/>
            <a:round/>
            <a:headEnd type="none" w="sm" len="sm"/>
            <a:tailEnd type="none" w="sm" len="sm"/>
          </a:ln>
        </p:spPr>
        <p:txBody>
          <a:bodyPr spcFirstLastPara="1" wrap="square" lIns="80669" tIns="80669" rIns="80669" bIns="80669" anchor="ctr" anchorCtr="0">
            <a:noAutofit/>
          </a:bodyPr>
          <a:lstStyle/>
          <a:p>
            <a:pPr algn="ctr"/>
            <a:r>
              <a:rPr lang="en" sz="1588" b="1">
                <a:latin typeface="Graduate"/>
                <a:ea typeface="Graduate"/>
                <a:cs typeface="Graduate"/>
                <a:sym typeface="Graduate"/>
              </a:rPr>
              <a:t>UNIT 3: Immigration</a:t>
            </a:r>
            <a:endParaRPr sz="1235">
              <a:latin typeface="Graduate"/>
              <a:ea typeface="Graduate"/>
              <a:cs typeface="Graduate"/>
              <a:sym typeface="Graduate"/>
            </a:endParaRPr>
          </a:p>
        </p:txBody>
      </p:sp>
      <p:pic>
        <p:nvPicPr>
          <p:cNvPr id="352" name="Google Shape;352;p4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159691" y="2659379"/>
            <a:ext cx="2538596" cy="3825243"/>
          </a:xfrm>
          <a:prstGeom prst="rect">
            <a:avLst/>
          </a:prstGeom>
          <a:noFill/>
          <a:ln w="9525" cap="flat" cmpd="sng">
            <a:solidFill>
              <a:schemeClr val="dk2"/>
            </a:solidFill>
            <a:prstDash val="solid"/>
            <a:round/>
            <a:headEnd type="none" w="sm" len="sm"/>
            <a:tailEnd type="none" w="sm" len="sm"/>
          </a:ln>
        </p:spPr>
      </p:pic>
      <p:sp>
        <p:nvSpPr>
          <p:cNvPr id="353" name="Google Shape;353;p42"/>
          <p:cNvSpPr txBox="1"/>
          <p:nvPr/>
        </p:nvSpPr>
        <p:spPr>
          <a:xfrm>
            <a:off x="112897" y="548338"/>
            <a:ext cx="6632206" cy="402882"/>
          </a:xfrm>
          <a:prstGeom prst="rect">
            <a:avLst/>
          </a:prstGeom>
          <a:noFill/>
          <a:ln>
            <a:noFill/>
          </a:ln>
        </p:spPr>
        <p:txBody>
          <a:bodyPr spcFirstLastPara="1" wrap="square" lIns="80669" tIns="80669" rIns="80669" bIns="80669" anchor="t" anchorCtr="0">
            <a:noAutofit/>
          </a:bodyPr>
          <a:lstStyle/>
          <a:p>
            <a:r>
              <a:rPr lang="en" sz="1059">
                <a:solidFill>
                  <a:srgbClr val="3C3C3C"/>
                </a:solidFill>
              </a:rPr>
              <a:t>After reading this section in the Student Text, create a sensory figure by completing</a:t>
            </a:r>
            <a:r>
              <a:rPr lang="en" sz="1059" i="1">
                <a:solidFill>
                  <a:srgbClr val="3C3C3C"/>
                </a:solidFill>
              </a:rPr>
              <a:t> at least </a:t>
            </a:r>
            <a:r>
              <a:rPr lang="en" sz="1059">
                <a:solidFill>
                  <a:srgbClr val="3C3C3C"/>
                </a:solidFill>
              </a:rPr>
              <a:t>four sensory statements around the photograph below. Base your statements on information from the reading.</a:t>
            </a:r>
            <a:endParaRPr sz="1059"/>
          </a:p>
        </p:txBody>
      </p:sp>
      <p:cxnSp>
        <p:nvCxnSpPr>
          <p:cNvPr id="354" name="Google Shape;354;p42"/>
          <p:cNvCxnSpPr>
            <a:endCxn id="355" idx="3"/>
          </p:cNvCxnSpPr>
          <p:nvPr/>
        </p:nvCxnSpPr>
        <p:spPr>
          <a:xfrm rot="10800000">
            <a:off x="1994978" y="1656574"/>
            <a:ext cx="896559" cy="1873588"/>
          </a:xfrm>
          <a:prstGeom prst="straightConnector1">
            <a:avLst/>
          </a:prstGeom>
          <a:noFill/>
          <a:ln w="9525" cap="flat" cmpd="sng">
            <a:solidFill>
              <a:srgbClr val="000000"/>
            </a:solidFill>
            <a:prstDash val="solid"/>
            <a:round/>
            <a:headEnd type="none" w="med" len="med"/>
            <a:tailEnd type="none" w="med" len="med"/>
          </a:ln>
        </p:spPr>
      </p:cxnSp>
      <p:cxnSp>
        <p:nvCxnSpPr>
          <p:cNvPr id="356" name="Google Shape;356;p42"/>
          <p:cNvCxnSpPr>
            <a:endCxn id="357" idx="3"/>
          </p:cNvCxnSpPr>
          <p:nvPr/>
        </p:nvCxnSpPr>
        <p:spPr>
          <a:xfrm flipH="1">
            <a:off x="1853008" y="3771861"/>
            <a:ext cx="917735" cy="1481029"/>
          </a:xfrm>
          <a:prstGeom prst="straightConnector1">
            <a:avLst/>
          </a:prstGeom>
          <a:noFill/>
          <a:ln w="9525" cap="flat" cmpd="sng">
            <a:solidFill>
              <a:srgbClr val="000000"/>
            </a:solidFill>
            <a:prstDash val="solid"/>
            <a:round/>
            <a:headEnd type="none" w="med" len="med"/>
            <a:tailEnd type="none" w="med" len="med"/>
          </a:ln>
        </p:spPr>
      </p:cxnSp>
      <p:cxnSp>
        <p:nvCxnSpPr>
          <p:cNvPr id="358" name="Google Shape;358;p42"/>
          <p:cNvCxnSpPr>
            <a:endCxn id="359" idx="1"/>
          </p:cNvCxnSpPr>
          <p:nvPr/>
        </p:nvCxnSpPr>
        <p:spPr>
          <a:xfrm rot="10800000" flipH="1">
            <a:off x="3183684" y="1656573"/>
            <a:ext cx="1188794" cy="2004618"/>
          </a:xfrm>
          <a:prstGeom prst="straightConnector1">
            <a:avLst/>
          </a:prstGeom>
          <a:noFill/>
          <a:ln w="9525" cap="flat" cmpd="sng">
            <a:solidFill>
              <a:srgbClr val="000000"/>
            </a:solidFill>
            <a:prstDash val="solid"/>
            <a:round/>
            <a:headEnd type="none" w="med" len="med"/>
            <a:tailEnd type="none" w="med" len="med"/>
          </a:ln>
        </p:spPr>
      </p:cxnSp>
      <p:cxnSp>
        <p:nvCxnSpPr>
          <p:cNvPr id="360" name="Google Shape;360;p42"/>
          <p:cNvCxnSpPr>
            <a:endCxn id="361" idx="1"/>
          </p:cNvCxnSpPr>
          <p:nvPr/>
        </p:nvCxnSpPr>
        <p:spPr>
          <a:xfrm>
            <a:off x="3123243" y="3782007"/>
            <a:ext cx="1812706" cy="709412"/>
          </a:xfrm>
          <a:prstGeom prst="straightConnector1">
            <a:avLst/>
          </a:prstGeom>
          <a:noFill/>
          <a:ln w="9525" cap="flat" cmpd="sng">
            <a:solidFill>
              <a:srgbClr val="000000"/>
            </a:solidFill>
            <a:prstDash val="solid"/>
            <a:round/>
            <a:headEnd type="none" w="med" len="med"/>
            <a:tailEnd type="none" w="med" len="med"/>
          </a:ln>
        </p:spPr>
      </p:cxnSp>
      <p:cxnSp>
        <p:nvCxnSpPr>
          <p:cNvPr id="362" name="Google Shape;362;p42"/>
          <p:cNvCxnSpPr>
            <a:endCxn id="363" idx="0"/>
          </p:cNvCxnSpPr>
          <p:nvPr/>
        </p:nvCxnSpPr>
        <p:spPr>
          <a:xfrm>
            <a:off x="3163456" y="4990941"/>
            <a:ext cx="440206" cy="2038500"/>
          </a:xfrm>
          <a:prstGeom prst="straightConnector1">
            <a:avLst/>
          </a:prstGeom>
          <a:noFill/>
          <a:ln w="9525" cap="flat" cmpd="sng">
            <a:solidFill>
              <a:srgbClr val="000000"/>
            </a:solidFill>
            <a:prstDash val="solid"/>
            <a:round/>
            <a:headEnd type="none" w="med" len="med"/>
            <a:tailEnd type="none" w="med" len="med"/>
          </a:ln>
        </p:spPr>
      </p:cxnSp>
      <p:sp>
        <p:nvSpPr>
          <p:cNvPr id="355" name="Google Shape;355;p42"/>
          <p:cNvSpPr txBox="1"/>
          <p:nvPr/>
        </p:nvSpPr>
        <p:spPr>
          <a:xfrm>
            <a:off x="182272" y="1455133"/>
            <a:ext cx="1812706" cy="402882"/>
          </a:xfrm>
          <a:prstGeom prst="rect">
            <a:avLst/>
          </a:prstGeom>
          <a:noFill/>
          <a:ln>
            <a:noFill/>
          </a:ln>
        </p:spPr>
        <p:txBody>
          <a:bodyPr spcFirstLastPara="1" wrap="square" lIns="80669" tIns="80669" rIns="80669" bIns="80669" anchor="ctr" anchorCtr="0">
            <a:noAutofit/>
          </a:bodyPr>
          <a:lstStyle/>
          <a:p>
            <a:pPr algn="ctr"/>
            <a:r>
              <a:rPr lang="en" sz="1235"/>
              <a:t>With my eyes, I see….</a:t>
            </a:r>
            <a:endParaRPr sz="1235"/>
          </a:p>
        </p:txBody>
      </p:sp>
      <p:sp>
        <p:nvSpPr>
          <p:cNvPr id="359" name="Google Shape;359;p42"/>
          <p:cNvSpPr txBox="1"/>
          <p:nvPr/>
        </p:nvSpPr>
        <p:spPr>
          <a:xfrm>
            <a:off x="4372478" y="1455133"/>
            <a:ext cx="1812706" cy="402882"/>
          </a:xfrm>
          <a:prstGeom prst="rect">
            <a:avLst/>
          </a:prstGeom>
          <a:noFill/>
          <a:ln>
            <a:noFill/>
          </a:ln>
        </p:spPr>
        <p:txBody>
          <a:bodyPr spcFirstLastPara="1" wrap="square" lIns="80669" tIns="80669" rIns="80669" bIns="80669" anchor="ctr" anchorCtr="0">
            <a:noAutofit/>
          </a:bodyPr>
          <a:lstStyle/>
          <a:p>
            <a:pPr algn="ctr"/>
            <a:r>
              <a:rPr lang="en" sz="1235"/>
              <a:t>With my nose, I smell...</a:t>
            </a:r>
            <a:endParaRPr sz="1235"/>
          </a:p>
        </p:txBody>
      </p:sp>
      <p:sp>
        <p:nvSpPr>
          <p:cNvPr id="361" name="Google Shape;361;p42"/>
          <p:cNvSpPr txBox="1"/>
          <p:nvPr/>
        </p:nvSpPr>
        <p:spPr>
          <a:xfrm>
            <a:off x="4935948" y="4289978"/>
            <a:ext cx="1843412" cy="402882"/>
          </a:xfrm>
          <a:prstGeom prst="rect">
            <a:avLst/>
          </a:prstGeom>
          <a:noFill/>
          <a:ln>
            <a:noFill/>
          </a:ln>
        </p:spPr>
        <p:txBody>
          <a:bodyPr spcFirstLastPara="1" wrap="square" lIns="80669" tIns="80669" rIns="80669" bIns="80669" anchor="ctr" anchorCtr="0">
            <a:noAutofit/>
          </a:bodyPr>
          <a:lstStyle/>
          <a:p>
            <a:pPr algn="ctr"/>
            <a:r>
              <a:rPr lang="en" sz="1235"/>
              <a:t>With my mouth, I say (or taste)..</a:t>
            </a:r>
            <a:endParaRPr sz="1235"/>
          </a:p>
        </p:txBody>
      </p:sp>
      <p:sp>
        <p:nvSpPr>
          <p:cNvPr id="357" name="Google Shape;357;p42"/>
          <p:cNvSpPr txBox="1"/>
          <p:nvPr/>
        </p:nvSpPr>
        <p:spPr>
          <a:xfrm>
            <a:off x="40301" y="5051449"/>
            <a:ext cx="1812706" cy="402882"/>
          </a:xfrm>
          <a:prstGeom prst="rect">
            <a:avLst/>
          </a:prstGeom>
          <a:noFill/>
          <a:ln>
            <a:noFill/>
          </a:ln>
        </p:spPr>
        <p:txBody>
          <a:bodyPr spcFirstLastPara="1" wrap="square" lIns="80669" tIns="80669" rIns="80669" bIns="80669" anchor="ctr" anchorCtr="0">
            <a:noAutofit/>
          </a:bodyPr>
          <a:lstStyle/>
          <a:p>
            <a:pPr algn="ctr"/>
            <a:r>
              <a:rPr lang="en" sz="1235"/>
              <a:t>With my ears, I hear...</a:t>
            </a:r>
            <a:endParaRPr sz="1235"/>
          </a:p>
        </p:txBody>
      </p:sp>
      <p:sp>
        <p:nvSpPr>
          <p:cNvPr id="363" name="Google Shape;363;p42"/>
          <p:cNvSpPr txBox="1"/>
          <p:nvPr/>
        </p:nvSpPr>
        <p:spPr>
          <a:xfrm>
            <a:off x="2159691" y="7029441"/>
            <a:ext cx="2887941" cy="402882"/>
          </a:xfrm>
          <a:prstGeom prst="rect">
            <a:avLst/>
          </a:prstGeom>
          <a:noFill/>
          <a:ln>
            <a:noFill/>
          </a:ln>
        </p:spPr>
        <p:txBody>
          <a:bodyPr spcFirstLastPara="1" wrap="square" lIns="80669" tIns="80669" rIns="80669" bIns="80669" anchor="ctr" anchorCtr="0">
            <a:noAutofit/>
          </a:bodyPr>
          <a:lstStyle/>
          <a:p>
            <a:pPr algn="ctr"/>
            <a:r>
              <a:rPr lang="en" sz="1235"/>
              <a:t>With my Hands or Feet, I touch...</a:t>
            </a:r>
            <a:endParaRPr sz="1235"/>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43"/>
          <p:cNvSpPr txBox="1"/>
          <p:nvPr/>
        </p:nvSpPr>
        <p:spPr>
          <a:xfrm>
            <a:off x="112897" y="243132"/>
            <a:ext cx="6632206" cy="305206"/>
          </a:xfrm>
          <a:prstGeom prst="rect">
            <a:avLst/>
          </a:prstGeom>
          <a:noFill/>
          <a:ln w="9525" cap="flat" cmpd="sng">
            <a:solidFill>
              <a:srgbClr val="000000"/>
            </a:solidFill>
            <a:prstDash val="solid"/>
            <a:round/>
            <a:headEnd type="none" w="sm" len="sm"/>
            <a:tailEnd type="none" w="sm" len="sm"/>
          </a:ln>
        </p:spPr>
        <p:txBody>
          <a:bodyPr spcFirstLastPara="1" wrap="square" lIns="80669" tIns="80669" rIns="80669" bIns="80669" anchor="ctr" anchorCtr="0">
            <a:noAutofit/>
          </a:bodyPr>
          <a:lstStyle/>
          <a:p>
            <a:pPr algn="ctr"/>
            <a:r>
              <a:rPr lang="en" sz="1588" b="1">
                <a:latin typeface="Graduate"/>
                <a:ea typeface="Graduate"/>
                <a:cs typeface="Graduate"/>
                <a:sym typeface="Graduate"/>
              </a:rPr>
              <a:t>UNIT 3: Immigration</a:t>
            </a:r>
            <a:endParaRPr sz="1235">
              <a:latin typeface="Graduate"/>
              <a:ea typeface="Graduate"/>
              <a:cs typeface="Graduate"/>
              <a:sym typeface="Graduate"/>
            </a:endParaRPr>
          </a:p>
        </p:txBody>
      </p:sp>
      <p:sp>
        <p:nvSpPr>
          <p:cNvPr id="369" name="Google Shape;369;p43"/>
          <p:cNvSpPr txBox="1"/>
          <p:nvPr/>
        </p:nvSpPr>
        <p:spPr>
          <a:xfrm>
            <a:off x="113029" y="638118"/>
            <a:ext cx="6632206" cy="3274147"/>
          </a:xfrm>
          <a:prstGeom prst="rect">
            <a:avLst/>
          </a:prstGeom>
          <a:noFill/>
          <a:ln>
            <a:noFill/>
          </a:ln>
        </p:spPr>
        <p:txBody>
          <a:bodyPr spcFirstLastPara="1" wrap="square" lIns="80669" tIns="80669" rIns="80669" bIns="80669" anchor="ctr" anchorCtr="0">
            <a:noAutofit/>
          </a:bodyPr>
          <a:lstStyle/>
          <a:p>
            <a:pPr>
              <a:lnSpc>
                <a:spcPct val="115000"/>
              </a:lnSpc>
            </a:pPr>
            <a:r>
              <a:rPr lang="en" sz="1588" b="1" u="sng" dirty="0">
                <a:latin typeface="Graduate"/>
                <a:ea typeface="Graduate"/>
                <a:cs typeface="Graduate"/>
                <a:sym typeface="Graduate"/>
              </a:rPr>
              <a:t>Responses to New European Immigrants</a:t>
            </a:r>
            <a:endParaRPr sz="1588" b="1" u="sng" dirty="0">
              <a:latin typeface="Graduate"/>
              <a:ea typeface="Graduate"/>
              <a:cs typeface="Graduate"/>
              <a:sym typeface="Graduate"/>
            </a:endParaRPr>
          </a:p>
          <a:p>
            <a:pPr>
              <a:lnSpc>
                <a:spcPct val="115000"/>
              </a:lnSpc>
            </a:pPr>
            <a:r>
              <a:rPr lang="en" sz="882" dirty="0">
                <a:solidFill>
                  <a:srgbClr val="3C3C3C"/>
                </a:solidFill>
              </a:rPr>
              <a:t>Immigrants typically came to the United States with little money and few possessions. Because of their general poverty and lack of education, most were not welcomed into American society. Without much support, they had to work hard to get ahead. In time, some saved enough to move out of the slums and perhaps even buy a home. A few opened small businesses, such as a grocery store or a tailor's shop. But many remained stuck in dangerous, low-wage factory jobs that barely paid their bills. An accident on the job or an economic downturn might leave them without work and possibly homeless and hungry.</a:t>
            </a:r>
            <a:endParaRPr sz="882" dirty="0">
              <a:solidFill>
                <a:srgbClr val="3C3C3C"/>
              </a:solidFill>
            </a:endParaRPr>
          </a:p>
          <a:p>
            <a:pPr>
              <a:lnSpc>
                <a:spcPct val="115000"/>
              </a:lnSpc>
              <a:spcBef>
                <a:spcPts val="441"/>
              </a:spcBef>
            </a:pPr>
            <a:r>
              <a:rPr lang="en" sz="882" b="1" u="sng" dirty="0">
                <a:solidFill>
                  <a:srgbClr val="3C3C3C"/>
                </a:solidFill>
              </a:rPr>
              <a:t>Immigrants Receive Aid from Several Sources</a:t>
            </a:r>
            <a:r>
              <a:rPr lang="en" sz="882" u="sng" dirty="0">
                <a:solidFill>
                  <a:srgbClr val="3C3C3C"/>
                </a:solidFill>
              </a:rPr>
              <a:t> </a:t>
            </a:r>
            <a:r>
              <a:rPr lang="en" sz="882" dirty="0">
                <a:solidFill>
                  <a:srgbClr val="3C3C3C"/>
                </a:solidFill>
              </a:rPr>
              <a:t>In the late 1800s, the government did not provide aid or assistance to unemployed workers. They were expected to fend for themselves. But needy immigrants did have several places to turn for help. The first sources of aid were usually relatives or friends, who might provide housing and food.</a:t>
            </a:r>
            <a:endParaRPr sz="882" dirty="0">
              <a:solidFill>
                <a:srgbClr val="3C3C3C"/>
              </a:solidFill>
            </a:endParaRPr>
          </a:p>
          <a:p>
            <a:pPr>
              <a:lnSpc>
                <a:spcPct val="115000"/>
              </a:lnSpc>
              <a:spcBef>
                <a:spcPts val="441"/>
              </a:spcBef>
            </a:pPr>
            <a:r>
              <a:rPr lang="en" sz="882" dirty="0">
                <a:solidFill>
                  <a:srgbClr val="3C3C3C"/>
                </a:solidFill>
              </a:rPr>
              <a:t>If necessary, the needy might seek assistance from an immigrant aid society. These ethnic organizations started as neighborhood social groups. They met mainly in churches and synagogues, groceries, and saloons—the centers of immigrant community life. They might pass the hat to collect money for a family in need. In time, local immigrant aid societies joined together to form regional and national organizations, such as the Polish National Alliance and the Sons of Italy in America.</a:t>
            </a:r>
            <a:endParaRPr sz="882" dirty="0">
              <a:solidFill>
                <a:srgbClr val="3C3C3C"/>
              </a:solidFill>
            </a:endParaRPr>
          </a:p>
          <a:p>
            <a:pPr>
              <a:lnSpc>
                <a:spcPct val="115000"/>
              </a:lnSpc>
              <a:spcBef>
                <a:spcPts val="441"/>
              </a:spcBef>
            </a:pPr>
            <a:r>
              <a:rPr lang="en" sz="882" dirty="0">
                <a:solidFill>
                  <a:srgbClr val="3C3C3C"/>
                </a:solidFill>
              </a:rPr>
              <a:t>During the 1890s, a type of aid organization called a </a:t>
            </a:r>
            <a:r>
              <a:rPr lang="en" sz="882" b="1" u="sng" dirty="0">
                <a:solidFill>
                  <a:srgbClr val="3C3C3C"/>
                </a:solidFill>
              </a:rPr>
              <a:t>settlement house</a:t>
            </a:r>
            <a:r>
              <a:rPr lang="en" sz="882" dirty="0">
                <a:solidFill>
                  <a:srgbClr val="3C3C3C"/>
                </a:solidFill>
              </a:rPr>
              <a:t> arose in the ethnic neighborhoods of many large cities. A settlement house was a community center that provided a variety of services to the poor, especially to immigrants. It might offer daytime care for children, as well as classes, health clinics, and recreational opportunities for the entire community.</a:t>
            </a:r>
            <a:endParaRPr sz="882" dirty="0">
              <a:solidFill>
                <a:srgbClr val="3C3C3C"/>
              </a:solidFill>
            </a:endParaRPr>
          </a:p>
          <a:p>
            <a:pPr>
              <a:lnSpc>
                <a:spcPct val="115000"/>
              </a:lnSpc>
              <a:spcBef>
                <a:spcPts val="441"/>
              </a:spcBef>
              <a:spcAft>
                <a:spcPts val="441"/>
              </a:spcAft>
            </a:pPr>
            <a:r>
              <a:rPr lang="en" sz="882" dirty="0">
                <a:solidFill>
                  <a:srgbClr val="3C3C3C"/>
                </a:solidFill>
              </a:rPr>
              <a:t>Immigrants might also turn to </a:t>
            </a:r>
            <a:r>
              <a:rPr lang="en" sz="882" b="1" u="sng" dirty="0">
                <a:solidFill>
                  <a:srgbClr val="3C3C3C"/>
                </a:solidFill>
              </a:rPr>
              <a:t>political bosses</a:t>
            </a:r>
            <a:r>
              <a:rPr lang="en" sz="882" dirty="0">
                <a:solidFill>
                  <a:srgbClr val="3C3C3C"/>
                </a:solidFill>
              </a:rPr>
              <a:t> for help. These bosses were powerful leaders who ran local politics in many cities. They were in a position to provide jobs and social services to immigrants in exchange for the political support of immigrants who could vote. These supporters often voted for the boss and his slate of candidates in local elections.</a:t>
            </a:r>
            <a:endParaRPr sz="882" dirty="0">
              <a:solidFill>
                <a:srgbClr val="3C3C3C"/>
              </a:solidFill>
            </a:endParaRPr>
          </a:p>
        </p:txBody>
      </p:sp>
      <p:pic>
        <p:nvPicPr>
          <p:cNvPr id="370" name="Google Shape;370;p4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77882" y="3959637"/>
            <a:ext cx="2585824" cy="1596176"/>
          </a:xfrm>
          <a:prstGeom prst="rect">
            <a:avLst/>
          </a:prstGeom>
          <a:noFill/>
          <a:ln w="9525" cap="flat" cmpd="sng">
            <a:solidFill>
              <a:schemeClr val="dk2"/>
            </a:solidFill>
            <a:prstDash val="solid"/>
            <a:round/>
            <a:headEnd type="none" w="sm" len="sm"/>
            <a:tailEnd type="none" w="sm" len="sm"/>
          </a:ln>
        </p:spPr>
      </p:pic>
      <p:pic>
        <p:nvPicPr>
          <p:cNvPr id="371" name="Google Shape;371;p4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2897" y="5660273"/>
            <a:ext cx="3626581" cy="2478154"/>
          </a:xfrm>
          <a:prstGeom prst="rect">
            <a:avLst/>
          </a:prstGeom>
          <a:noFill/>
          <a:ln w="9525" cap="flat" cmpd="sng">
            <a:solidFill>
              <a:schemeClr val="dk2"/>
            </a:solidFill>
            <a:prstDash val="solid"/>
            <a:round/>
            <a:headEnd type="none" w="sm" len="sm"/>
            <a:tailEnd type="none" w="sm" len="sm"/>
          </a:ln>
        </p:spPr>
      </p:pic>
      <p:pic>
        <p:nvPicPr>
          <p:cNvPr id="372" name="Google Shape;372;p43"/>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3604434" y="3912264"/>
            <a:ext cx="2744007" cy="2058022"/>
          </a:xfrm>
          <a:prstGeom prst="rect">
            <a:avLst/>
          </a:prstGeom>
          <a:noFill/>
          <a:ln w="9525" cap="flat" cmpd="sng">
            <a:solidFill>
              <a:schemeClr val="dk2"/>
            </a:solidFill>
            <a:prstDash val="solid"/>
            <a:round/>
            <a:headEnd type="none" w="sm" len="sm"/>
            <a:tailEnd type="none" w="sm" len="sm"/>
          </a:ln>
        </p:spPr>
      </p:pic>
      <p:pic>
        <p:nvPicPr>
          <p:cNvPr id="373" name="Google Shape;373;p43"/>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3833802" y="6034256"/>
            <a:ext cx="2849449" cy="2033679"/>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US_S1_Migration</Template>
  <TotalTime>8</TotalTime>
  <Words>5228</Words>
  <Application>Microsoft Office PowerPoint</Application>
  <PresentationFormat>On-screen Show (4:3)</PresentationFormat>
  <Paragraphs>183</Paragraphs>
  <Slides>22</Slides>
  <Notes>21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22</vt:i4>
      </vt:variant>
    </vt:vector>
  </HeadingPairs>
  <TitlesOfParts>
    <vt:vector size="32" baseType="lpstr">
      <vt:lpstr>Graduate</vt:lpstr>
      <vt:lpstr>Impact</vt:lpstr>
      <vt:lpstr>Calibri</vt:lpstr>
      <vt:lpstr>Times New Roman</vt:lpstr>
      <vt:lpstr>Bookman Old Style</vt:lpstr>
      <vt:lpstr>Baskerville Old Face</vt:lpstr>
      <vt:lpstr>Arial</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Greif, Madison</dc:creator>
  <cp:lastModifiedBy>Greif, Madison</cp:lastModifiedBy>
  <cp:revision>3</cp:revision>
  <cp:lastPrinted>2018-08-15T18:04:35Z</cp:lastPrinted>
  <dcterms:created xsi:type="dcterms:W3CDTF">2020-02-14T16:48:22Z</dcterms:created>
  <dcterms:modified xsi:type="dcterms:W3CDTF">2020-02-14T17:03:24Z</dcterms:modified>
</cp:coreProperties>
</file>